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8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9D4A8E-D3EA-4374-B421-8D73A9426CD8}" type="doc">
      <dgm:prSet loTypeId="urn:microsoft.com/office/officeart/2005/8/layout/hierarchy2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hr-HR"/>
        </a:p>
      </dgm:t>
    </dgm:pt>
    <dgm:pt modelId="{88FB1CA2-A49E-4009-80F1-E8D637F388FD}">
      <dgm:prSet phldrT="[Text]" custT="1"/>
      <dgm:spPr/>
      <dgm:t>
        <a:bodyPr/>
        <a:lstStyle/>
        <a:p>
          <a:r>
            <a:rPr lang="hr-HR" sz="2800" dirty="0"/>
            <a:t>Predsjednik</a:t>
          </a:r>
          <a:r>
            <a:rPr lang="hr-HR" sz="3300" dirty="0"/>
            <a:t> </a:t>
          </a:r>
        </a:p>
      </dgm:t>
    </dgm:pt>
    <dgm:pt modelId="{D9F14A8E-46F3-4652-A0E6-4DE342D80393}" type="parTrans" cxnId="{174916EB-57A3-4DA6-B46A-29F02681AA73}">
      <dgm:prSet/>
      <dgm:spPr/>
      <dgm:t>
        <a:bodyPr/>
        <a:lstStyle/>
        <a:p>
          <a:endParaRPr lang="hr-HR"/>
        </a:p>
      </dgm:t>
    </dgm:pt>
    <dgm:pt modelId="{E6D5BE2D-96CB-408E-9CD8-FDBCFF0AFF55}" type="sibTrans" cxnId="{174916EB-57A3-4DA6-B46A-29F02681AA73}">
      <dgm:prSet/>
      <dgm:spPr/>
      <dgm:t>
        <a:bodyPr/>
        <a:lstStyle/>
        <a:p>
          <a:endParaRPr lang="hr-HR"/>
        </a:p>
      </dgm:t>
    </dgm:pt>
    <dgm:pt modelId="{994BAAEA-DBB2-42AC-8791-834D050A4915}">
      <dgm:prSet phldrT="[Text]"/>
      <dgm:spPr/>
      <dgm:t>
        <a:bodyPr/>
        <a:lstStyle/>
        <a:p>
          <a:r>
            <a:rPr lang="hr-HR" dirty="0"/>
            <a:t>Tajništvo</a:t>
          </a:r>
        </a:p>
      </dgm:t>
    </dgm:pt>
    <dgm:pt modelId="{2C6D3B78-7588-4AF7-9572-2F8E22BADA53}" type="parTrans" cxnId="{5571BA9A-FB5D-4C8B-B10B-CCF084178837}">
      <dgm:prSet/>
      <dgm:spPr/>
      <dgm:t>
        <a:bodyPr/>
        <a:lstStyle/>
        <a:p>
          <a:endParaRPr lang="hr-HR"/>
        </a:p>
      </dgm:t>
    </dgm:pt>
    <dgm:pt modelId="{3FECE963-5BD9-4D54-9B30-500115BDE927}" type="sibTrans" cxnId="{5571BA9A-FB5D-4C8B-B10B-CCF084178837}">
      <dgm:prSet/>
      <dgm:spPr/>
      <dgm:t>
        <a:bodyPr/>
        <a:lstStyle/>
        <a:p>
          <a:endParaRPr lang="hr-HR"/>
        </a:p>
      </dgm:t>
    </dgm:pt>
    <dgm:pt modelId="{D8FA162A-1D76-4DD0-84A0-AC1EF638393B}">
      <dgm:prSet phldrT="[Text]"/>
      <dgm:spPr/>
      <dgm:t>
        <a:bodyPr/>
        <a:lstStyle/>
        <a:p>
          <a:r>
            <a:rPr lang="hr-HR" dirty="0"/>
            <a:t>Vijeće UHT</a:t>
          </a:r>
        </a:p>
      </dgm:t>
    </dgm:pt>
    <dgm:pt modelId="{1030F35E-9679-417C-8FBD-076F565B3CC5}" type="parTrans" cxnId="{699B1392-6E5E-4EFE-A64E-CD0A51C5B3D4}">
      <dgm:prSet/>
      <dgm:spPr/>
      <dgm:t>
        <a:bodyPr/>
        <a:lstStyle/>
        <a:p>
          <a:endParaRPr lang="hr-HR"/>
        </a:p>
      </dgm:t>
    </dgm:pt>
    <dgm:pt modelId="{8D86DCD2-5214-4C43-8251-28CBCE1D5472}" type="sibTrans" cxnId="{699B1392-6E5E-4EFE-A64E-CD0A51C5B3D4}">
      <dgm:prSet/>
      <dgm:spPr/>
      <dgm:t>
        <a:bodyPr/>
        <a:lstStyle/>
        <a:p>
          <a:endParaRPr lang="hr-HR"/>
        </a:p>
      </dgm:t>
    </dgm:pt>
    <dgm:pt modelId="{531CCCC5-1573-48DA-BBF2-EA36D821EEFA}">
      <dgm:prSet phldrT="[Text]" custT="1"/>
      <dgm:spPr/>
      <dgm:t>
        <a:bodyPr/>
        <a:lstStyle/>
        <a:p>
          <a:r>
            <a:rPr lang="hr-HR" sz="3600" dirty="0"/>
            <a:t>Skupština</a:t>
          </a:r>
        </a:p>
      </dgm:t>
    </dgm:pt>
    <dgm:pt modelId="{3F15B723-7D7A-417D-B025-FBD6700D1FE0}" type="parTrans" cxnId="{FE0B0CA5-9A35-45DE-9CA7-0702F1D44EC8}">
      <dgm:prSet/>
      <dgm:spPr/>
      <dgm:t>
        <a:bodyPr/>
        <a:lstStyle/>
        <a:p>
          <a:endParaRPr lang="hr-HR"/>
        </a:p>
      </dgm:t>
    </dgm:pt>
    <dgm:pt modelId="{9DC1EEC8-FCF4-4B74-AD95-4D68D4EFB77B}" type="sibTrans" cxnId="{FE0B0CA5-9A35-45DE-9CA7-0702F1D44EC8}">
      <dgm:prSet/>
      <dgm:spPr/>
      <dgm:t>
        <a:bodyPr/>
        <a:lstStyle/>
        <a:p>
          <a:endParaRPr lang="hr-HR"/>
        </a:p>
      </dgm:t>
    </dgm:pt>
    <dgm:pt modelId="{251EF8E4-4ADD-4473-B376-A9408B024535}">
      <dgm:prSet phldrT="[Text]" custT="1"/>
      <dgm:spPr/>
      <dgm:t>
        <a:bodyPr/>
        <a:lstStyle/>
        <a:p>
          <a:r>
            <a:rPr lang="hr-HR" sz="4000" dirty="0"/>
            <a:t>Članice - 30 tržnica</a:t>
          </a:r>
        </a:p>
      </dgm:t>
    </dgm:pt>
    <dgm:pt modelId="{07FAC9AA-2B18-4155-A469-8FA01FB79162}" type="parTrans" cxnId="{D788170C-FAD9-49E9-A9CC-672D5B09939E}">
      <dgm:prSet/>
      <dgm:spPr/>
      <dgm:t>
        <a:bodyPr/>
        <a:lstStyle/>
        <a:p>
          <a:endParaRPr lang="hr-HR"/>
        </a:p>
      </dgm:t>
    </dgm:pt>
    <dgm:pt modelId="{61342F83-BBB7-4B85-8DE5-6C2AC6037A1C}" type="sibTrans" cxnId="{D788170C-FAD9-49E9-A9CC-672D5B09939E}">
      <dgm:prSet/>
      <dgm:spPr/>
      <dgm:t>
        <a:bodyPr/>
        <a:lstStyle/>
        <a:p>
          <a:endParaRPr lang="hr-HR"/>
        </a:p>
      </dgm:t>
    </dgm:pt>
    <dgm:pt modelId="{E24AA728-3F92-4337-9CA3-24973533836D}">
      <dgm:prSet phldrT="[Text]"/>
      <dgm:spPr/>
      <dgm:t>
        <a:bodyPr/>
        <a:lstStyle/>
        <a:p>
          <a:r>
            <a:rPr lang="hr-HR" dirty="0"/>
            <a:t>Nadzorni odbor</a:t>
          </a:r>
        </a:p>
      </dgm:t>
    </dgm:pt>
    <dgm:pt modelId="{8F51460A-0BEB-4E2C-A5B8-CD1444124D0E}" type="parTrans" cxnId="{358AA93D-6E78-4F7A-B826-429F7C6449D7}">
      <dgm:prSet/>
      <dgm:spPr/>
      <dgm:t>
        <a:bodyPr/>
        <a:lstStyle/>
        <a:p>
          <a:endParaRPr lang="hr-HR"/>
        </a:p>
      </dgm:t>
    </dgm:pt>
    <dgm:pt modelId="{D1D2B5DA-D998-4162-ABBB-6FC997396480}" type="sibTrans" cxnId="{358AA93D-6E78-4F7A-B826-429F7C6449D7}">
      <dgm:prSet/>
      <dgm:spPr/>
      <dgm:t>
        <a:bodyPr/>
        <a:lstStyle/>
        <a:p>
          <a:endParaRPr lang="hr-HR"/>
        </a:p>
      </dgm:t>
    </dgm:pt>
    <dgm:pt modelId="{9F70990E-E041-4447-B621-F9DDC589DBC2}" type="pres">
      <dgm:prSet presAssocID="{2F9D4A8E-D3EA-4374-B421-8D73A9426CD8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F35F3E02-1F01-421E-9AA2-8DBF22E596FA}" type="pres">
      <dgm:prSet presAssocID="{88FB1CA2-A49E-4009-80F1-E8D637F388FD}" presName="root1" presStyleCnt="0"/>
      <dgm:spPr/>
    </dgm:pt>
    <dgm:pt modelId="{74B9F8B2-EEC3-480C-BAA9-FB4350BD5759}" type="pres">
      <dgm:prSet presAssocID="{88FB1CA2-A49E-4009-80F1-E8D637F388FD}" presName="LevelOneTextNode" presStyleLbl="node0" presStyleIdx="0" presStyleCnt="6" custScaleX="137795" custScaleY="63040" custLinFactX="-41847" custLinFactNeighborX="-100000" custLinFactNeighborY="17681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910A8C28-A5D6-481C-8585-4BA24F4E0C6D}" type="pres">
      <dgm:prSet presAssocID="{88FB1CA2-A49E-4009-80F1-E8D637F388FD}" presName="level2hierChild" presStyleCnt="0"/>
      <dgm:spPr/>
    </dgm:pt>
    <dgm:pt modelId="{6F6EDAF1-B982-4FD6-B273-02AED83D93A6}" type="pres">
      <dgm:prSet presAssocID="{994BAAEA-DBB2-42AC-8791-834D050A4915}" presName="root1" presStyleCnt="0"/>
      <dgm:spPr/>
    </dgm:pt>
    <dgm:pt modelId="{B5D6C816-0F46-4086-93FB-DE0A3D862D12}" type="pres">
      <dgm:prSet presAssocID="{994BAAEA-DBB2-42AC-8791-834D050A4915}" presName="LevelOneTextNode" presStyleLbl="node0" presStyleIdx="1" presStyleCnt="6" custScaleX="67784" custScaleY="62930" custLinFactNeighborX="-12974" custLinFactNeighborY="-57491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A0368BB-97CF-4317-9956-C302C137E74F}" type="pres">
      <dgm:prSet presAssocID="{994BAAEA-DBB2-42AC-8791-834D050A4915}" presName="level2hierChild" presStyleCnt="0"/>
      <dgm:spPr/>
    </dgm:pt>
    <dgm:pt modelId="{396E9EDF-4B31-49A2-BA42-DB55156D3C93}" type="pres">
      <dgm:prSet presAssocID="{D8FA162A-1D76-4DD0-84A0-AC1EF638393B}" presName="root1" presStyleCnt="0"/>
      <dgm:spPr/>
    </dgm:pt>
    <dgm:pt modelId="{B71FC37F-5E5C-4D8A-BE13-4385CCDDC5A6}" type="pres">
      <dgm:prSet presAssocID="{D8FA162A-1D76-4DD0-84A0-AC1EF638393B}" presName="LevelOneTextNode" presStyleLbl="node0" presStyleIdx="2" presStyleCnt="6" custAng="0" custScaleX="110429" custScaleY="72014" custLinFactX="-58992" custLinFactNeighborX="-100000" custLinFactNeighborY="-6021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A15DD9B4-9DA0-43D1-9089-49F99A7FB264}" type="pres">
      <dgm:prSet presAssocID="{D8FA162A-1D76-4DD0-84A0-AC1EF638393B}" presName="level2hierChild" presStyleCnt="0"/>
      <dgm:spPr/>
    </dgm:pt>
    <dgm:pt modelId="{5EAFD267-6166-4092-B6C5-D96D2DDE143D}" type="pres">
      <dgm:prSet presAssocID="{531CCCC5-1573-48DA-BBF2-EA36D821EEFA}" presName="root1" presStyleCnt="0"/>
      <dgm:spPr/>
    </dgm:pt>
    <dgm:pt modelId="{C21FF21F-0418-4ACA-93E3-0E42D93CFC01}" type="pres">
      <dgm:prSet presAssocID="{531CCCC5-1573-48DA-BBF2-EA36D821EEFA}" presName="LevelOneTextNode" presStyleLbl="node0" presStyleIdx="3" presStyleCnt="6" custScaleX="151530" custScaleY="86067" custLinFactNeighborX="-71166" custLinFactNeighborY="36357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927911F-5E3C-4221-A901-9CB1ECA3B789}" type="pres">
      <dgm:prSet presAssocID="{531CCCC5-1573-48DA-BBF2-EA36D821EEFA}" presName="level2hierChild" presStyleCnt="0"/>
      <dgm:spPr/>
    </dgm:pt>
    <dgm:pt modelId="{9F718BE6-3A29-4568-B509-13BE139B46D9}" type="pres">
      <dgm:prSet presAssocID="{251EF8E4-4ADD-4473-B376-A9408B024535}" presName="root1" presStyleCnt="0"/>
      <dgm:spPr/>
    </dgm:pt>
    <dgm:pt modelId="{5ACDC5D8-9FB2-49D8-827C-8AF03CF49A3E}" type="pres">
      <dgm:prSet presAssocID="{251EF8E4-4ADD-4473-B376-A9408B024535}" presName="LevelOneTextNode" presStyleLbl="node0" presStyleIdx="4" presStyleCnt="6" custScaleX="294433" custScaleY="80701" custLinFactNeighborX="7041" custLinFactNeighborY="7187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17DB202D-5F72-4A5B-A601-6D9649867B67}" type="pres">
      <dgm:prSet presAssocID="{251EF8E4-4ADD-4473-B376-A9408B024535}" presName="level2hierChild" presStyleCnt="0"/>
      <dgm:spPr/>
    </dgm:pt>
    <dgm:pt modelId="{033585C4-F693-4D35-91A6-F17EDEC44C3A}" type="pres">
      <dgm:prSet presAssocID="{E24AA728-3F92-4337-9CA3-24973533836D}" presName="root1" presStyleCnt="0"/>
      <dgm:spPr/>
    </dgm:pt>
    <dgm:pt modelId="{A91B909C-4301-4B96-9934-23260081850C}" type="pres">
      <dgm:prSet presAssocID="{E24AA728-3F92-4337-9CA3-24973533836D}" presName="LevelOneTextNode" presStyleLbl="node0" presStyleIdx="5" presStyleCnt="6" custScaleX="111969" custScaleY="68611" custLinFactY="-100000" custLinFactNeighborX="-20871" custLinFactNeighborY="-18980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E0488C18-2301-4CB6-855E-4CEBC6B77FE9}" type="pres">
      <dgm:prSet presAssocID="{E24AA728-3F92-4337-9CA3-24973533836D}" presName="level2hierChild" presStyleCnt="0"/>
      <dgm:spPr/>
    </dgm:pt>
  </dgm:ptLst>
  <dgm:cxnLst>
    <dgm:cxn modelId="{174916EB-57A3-4DA6-B46A-29F02681AA73}" srcId="{2F9D4A8E-D3EA-4374-B421-8D73A9426CD8}" destId="{88FB1CA2-A49E-4009-80F1-E8D637F388FD}" srcOrd="0" destOrd="0" parTransId="{D9F14A8E-46F3-4652-A0E6-4DE342D80393}" sibTransId="{E6D5BE2D-96CB-408E-9CD8-FDBCFF0AFF55}"/>
    <dgm:cxn modelId="{C28811E7-98B9-4429-A8F7-CCF41181F038}" type="presOf" srcId="{251EF8E4-4ADD-4473-B376-A9408B024535}" destId="{5ACDC5D8-9FB2-49D8-827C-8AF03CF49A3E}" srcOrd="0" destOrd="0" presId="urn:microsoft.com/office/officeart/2005/8/layout/hierarchy2"/>
    <dgm:cxn modelId="{699B1392-6E5E-4EFE-A64E-CD0A51C5B3D4}" srcId="{2F9D4A8E-D3EA-4374-B421-8D73A9426CD8}" destId="{D8FA162A-1D76-4DD0-84A0-AC1EF638393B}" srcOrd="2" destOrd="0" parTransId="{1030F35E-9679-417C-8FBD-076F565B3CC5}" sibTransId="{8D86DCD2-5214-4C43-8251-28CBCE1D5472}"/>
    <dgm:cxn modelId="{4FF02506-833D-4201-B019-95CCBCE96EC6}" type="presOf" srcId="{531CCCC5-1573-48DA-BBF2-EA36D821EEFA}" destId="{C21FF21F-0418-4ACA-93E3-0E42D93CFC01}" srcOrd="0" destOrd="0" presId="urn:microsoft.com/office/officeart/2005/8/layout/hierarchy2"/>
    <dgm:cxn modelId="{3EC27F06-D90B-44AA-9712-087FADBBF35E}" type="presOf" srcId="{D8FA162A-1D76-4DD0-84A0-AC1EF638393B}" destId="{B71FC37F-5E5C-4D8A-BE13-4385CCDDC5A6}" srcOrd="0" destOrd="0" presId="urn:microsoft.com/office/officeart/2005/8/layout/hierarchy2"/>
    <dgm:cxn modelId="{D788170C-FAD9-49E9-A9CC-672D5B09939E}" srcId="{2F9D4A8E-D3EA-4374-B421-8D73A9426CD8}" destId="{251EF8E4-4ADD-4473-B376-A9408B024535}" srcOrd="4" destOrd="0" parTransId="{07FAC9AA-2B18-4155-A469-8FA01FB79162}" sibTransId="{61342F83-BBB7-4B85-8DE5-6C2AC6037A1C}"/>
    <dgm:cxn modelId="{0019E121-402B-4753-A498-AD065B923681}" type="presOf" srcId="{E24AA728-3F92-4337-9CA3-24973533836D}" destId="{A91B909C-4301-4B96-9934-23260081850C}" srcOrd="0" destOrd="0" presId="urn:microsoft.com/office/officeart/2005/8/layout/hierarchy2"/>
    <dgm:cxn modelId="{60BB2B95-0A50-4FFD-AD2F-71A4A3022BE4}" type="presOf" srcId="{2F9D4A8E-D3EA-4374-B421-8D73A9426CD8}" destId="{9F70990E-E041-4447-B621-F9DDC589DBC2}" srcOrd="0" destOrd="0" presId="urn:microsoft.com/office/officeart/2005/8/layout/hierarchy2"/>
    <dgm:cxn modelId="{5BA98021-530D-4496-9A48-3DCB5C994163}" type="presOf" srcId="{994BAAEA-DBB2-42AC-8791-834D050A4915}" destId="{B5D6C816-0F46-4086-93FB-DE0A3D862D12}" srcOrd="0" destOrd="0" presId="urn:microsoft.com/office/officeart/2005/8/layout/hierarchy2"/>
    <dgm:cxn modelId="{DB31783E-A931-4B6C-A7FE-F5253E59DE2B}" type="presOf" srcId="{88FB1CA2-A49E-4009-80F1-E8D637F388FD}" destId="{74B9F8B2-EEC3-480C-BAA9-FB4350BD5759}" srcOrd="0" destOrd="0" presId="urn:microsoft.com/office/officeart/2005/8/layout/hierarchy2"/>
    <dgm:cxn modelId="{FE0B0CA5-9A35-45DE-9CA7-0702F1D44EC8}" srcId="{2F9D4A8E-D3EA-4374-B421-8D73A9426CD8}" destId="{531CCCC5-1573-48DA-BBF2-EA36D821EEFA}" srcOrd="3" destOrd="0" parTransId="{3F15B723-7D7A-417D-B025-FBD6700D1FE0}" sibTransId="{9DC1EEC8-FCF4-4B74-AD95-4D68D4EFB77B}"/>
    <dgm:cxn modelId="{5571BA9A-FB5D-4C8B-B10B-CCF084178837}" srcId="{2F9D4A8E-D3EA-4374-B421-8D73A9426CD8}" destId="{994BAAEA-DBB2-42AC-8791-834D050A4915}" srcOrd="1" destOrd="0" parTransId="{2C6D3B78-7588-4AF7-9572-2F8E22BADA53}" sibTransId="{3FECE963-5BD9-4D54-9B30-500115BDE927}"/>
    <dgm:cxn modelId="{358AA93D-6E78-4F7A-B826-429F7C6449D7}" srcId="{2F9D4A8E-D3EA-4374-B421-8D73A9426CD8}" destId="{E24AA728-3F92-4337-9CA3-24973533836D}" srcOrd="5" destOrd="0" parTransId="{8F51460A-0BEB-4E2C-A5B8-CD1444124D0E}" sibTransId="{D1D2B5DA-D998-4162-ABBB-6FC997396480}"/>
    <dgm:cxn modelId="{0FBDC730-1739-43A9-B3F9-00787A59E9B0}" type="presParOf" srcId="{9F70990E-E041-4447-B621-F9DDC589DBC2}" destId="{F35F3E02-1F01-421E-9AA2-8DBF22E596FA}" srcOrd="0" destOrd="0" presId="urn:microsoft.com/office/officeart/2005/8/layout/hierarchy2"/>
    <dgm:cxn modelId="{DE810E21-0EDA-403A-B7B2-DAC85F8A092E}" type="presParOf" srcId="{F35F3E02-1F01-421E-9AA2-8DBF22E596FA}" destId="{74B9F8B2-EEC3-480C-BAA9-FB4350BD5759}" srcOrd="0" destOrd="0" presId="urn:microsoft.com/office/officeart/2005/8/layout/hierarchy2"/>
    <dgm:cxn modelId="{827FC22D-5589-461A-A3DD-87CF4AB5F780}" type="presParOf" srcId="{F35F3E02-1F01-421E-9AA2-8DBF22E596FA}" destId="{910A8C28-A5D6-481C-8585-4BA24F4E0C6D}" srcOrd="1" destOrd="0" presId="urn:microsoft.com/office/officeart/2005/8/layout/hierarchy2"/>
    <dgm:cxn modelId="{CC76406C-EDD8-4603-BFB8-6050D0CD4D18}" type="presParOf" srcId="{9F70990E-E041-4447-B621-F9DDC589DBC2}" destId="{6F6EDAF1-B982-4FD6-B273-02AED83D93A6}" srcOrd="1" destOrd="0" presId="urn:microsoft.com/office/officeart/2005/8/layout/hierarchy2"/>
    <dgm:cxn modelId="{F0916FEA-F42D-4E31-83E6-07AF41274963}" type="presParOf" srcId="{6F6EDAF1-B982-4FD6-B273-02AED83D93A6}" destId="{B5D6C816-0F46-4086-93FB-DE0A3D862D12}" srcOrd="0" destOrd="0" presId="urn:microsoft.com/office/officeart/2005/8/layout/hierarchy2"/>
    <dgm:cxn modelId="{AE276A15-398C-4667-BE5B-98D54394AEBE}" type="presParOf" srcId="{6F6EDAF1-B982-4FD6-B273-02AED83D93A6}" destId="{BA0368BB-97CF-4317-9956-C302C137E74F}" srcOrd="1" destOrd="0" presId="urn:microsoft.com/office/officeart/2005/8/layout/hierarchy2"/>
    <dgm:cxn modelId="{C2FB8DD0-CF68-414B-AF82-4850EA0A5CA9}" type="presParOf" srcId="{9F70990E-E041-4447-B621-F9DDC589DBC2}" destId="{396E9EDF-4B31-49A2-BA42-DB55156D3C93}" srcOrd="2" destOrd="0" presId="urn:microsoft.com/office/officeart/2005/8/layout/hierarchy2"/>
    <dgm:cxn modelId="{2C9663B4-835F-45C3-8FC7-B20BAF6194C6}" type="presParOf" srcId="{396E9EDF-4B31-49A2-BA42-DB55156D3C93}" destId="{B71FC37F-5E5C-4D8A-BE13-4385CCDDC5A6}" srcOrd="0" destOrd="0" presId="urn:microsoft.com/office/officeart/2005/8/layout/hierarchy2"/>
    <dgm:cxn modelId="{755E2291-02C4-4FC4-A795-2FA0F728A1B1}" type="presParOf" srcId="{396E9EDF-4B31-49A2-BA42-DB55156D3C93}" destId="{A15DD9B4-9DA0-43D1-9089-49F99A7FB264}" srcOrd="1" destOrd="0" presId="urn:microsoft.com/office/officeart/2005/8/layout/hierarchy2"/>
    <dgm:cxn modelId="{C60102E1-271E-421A-9AE3-52F72C825934}" type="presParOf" srcId="{9F70990E-E041-4447-B621-F9DDC589DBC2}" destId="{5EAFD267-6166-4092-B6C5-D96D2DDE143D}" srcOrd="3" destOrd="0" presId="urn:microsoft.com/office/officeart/2005/8/layout/hierarchy2"/>
    <dgm:cxn modelId="{9A57930D-4F53-436F-921D-1CC7CC25A8AE}" type="presParOf" srcId="{5EAFD267-6166-4092-B6C5-D96D2DDE143D}" destId="{C21FF21F-0418-4ACA-93E3-0E42D93CFC01}" srcOrd="0" destOrd="0" presId="urn:microsoft.com/office/officeart/2005/8/layout/hierarchy2"/>
    <dgm:cxn modelId="{C0F656CB-B60C-48C4-8300-6DF5AAB71FB1}" type="presParOf" srcId="{5EAFD267-6166-4092-B6C5-D96D2DDE143D}" destId="{B927911F-5E3C-4221-A901-9CB1ECA3B789}" srcOrd="1" destOrd="0" presId="urn:microsoft.com/office/officeart/2005/8/layout/hierarchy2"/>
    <dgm:cxn modelId="{93290B05-1FA8-4311-B87F-3D47C5932255}" type="presParOf" srcId="{9F70990E-E041-4447-B621-F9DDC589DBC2}" destId="{9F718BE6-3A29-4568-B509-13BE139B46D9}" srcOrd="4" destOrd="0" presId="urn:microsoft.com/office/officeart/2005/8/layout/hierarchy2"/>
    <dgm:cxn modelId="{E4C80508-3EB5-462C-BC19-1F3E15EDC57B}" type="presParOf" srcId="{9F718BE6-3A29-4568-B509-13BE139B46D9}" destId="{5ACDC5D8-9FB2-49D8-827C-8AF03CF49A3E}" srcOrd="0" destOrd="0" presId="urn:microsoft.com/office/officeart/2005/8/layout/hierarchy2"/>
    <dgm:cxn modelId="{8FDFACEE-F82E-4AAF-93E1-45A00FEF1B32}" type="presParOf" srcId="{9F718BE6-3A29-4568-B509-13BE139B46D9}" destId="{17DB202D-5F72-4A5B-A601-6D9649867B67}" srcOrd="1" destOrd="0" presId="urn:microsoft.com/office/officeart/2005/8/layout/hierarchy2"/>
    <dgm:cxn modelId="{31B9F006-9952-4B46-9367-5A82D1A8AA12}" type="presParOf" srcId="{9F70990E-E041-4447-B621-F9DDC589DBC2}" destId="{033585C4-F693-4D35-91A6-F17EDEC44C3A}" srcOrd="5" destOrd="0" presId="urn:microsoft.com/office/officeart/2005/8/layout/hierarchy2"/>
    <dgm:cxn modelId="{1A2A6D68-96E1-4D61-B36B-0D88AE5D1C63}" type="presParOf" srcId="{033585C4-F693-4D35-91A6-F17EDEC44C3A}" destId="{A91B909C-4301-4B96-9934-23260081850C}" srcOrd="0" destOrd="0" presId="urn:microsoft.com/office/officeart/2005/8/layout/hierarchy2"/>
    <dgm:cxn modelId="{E4D93E4C-740E-4D8D-BDD4-FF163F8352CD}" type="presParOf" srcId="{033585C4-F693-4D35-91A6-F17EDEC44C3A}" destId="{E0488C18-2301-4CB6-855E-4CEBC6B77FE9}" srcOrd="1" destOrd="0" presId="urn:microsoft.com/office/officeart/2005/8/layout/hierarchy2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CD05D9B-D2DC-4C98-B80B-5DEE1C60FA63}" type="doc">
      <dgm:prSet loTypeId="urn:microsoft.com/office/officeart/2005/8/layout/cycle7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hr-HR"/>
        </a:p>
      </dgm:t>
    </dgm:pt>
    <dgm:pt modelId="{A5B0DB41-BFC4-40DB-91E1-3CF433890686}">
      <dgm:prSet phldrT="[Text]" custT="1"/>
      <dgm:spPr/>
      <dgm:t>
        <a:bodyPr/>
        <a:lstStyle/>
        <a:p>
          <a:r>
            <a:rPr lang="hr-HR" sz="3200" b="1" dirty="0"/>
            <a:t>UHT</a:t>
          </a:r>
        </a:p>
      </dgm:t>
    </dgm:pt>
    <dgm:pt modelId="{68C8D753-6701-4679-8EA3-A1CC6E505597}" type="parTrans" cxnId="{39672E05-6439-4F64-A40D-42C32A382646}">
      <dgm:prSet/>
      <dgm:spPr/>
      <dgm:t>
        <a:bodyPr/>
        <a:lstStyle/>
        <a:p>
          <a:endParaRPr lang="hr-HR"/>
        </a:p>
      </dgm:t>
    </dgm:pt>
    <dgm:pt modelId="{D0A52EAB-1D75-41F2-9BD5-BE165C2A17A1}" type="sibTrans" cxnId="{39672E05-6439-4F64-A40D-42C32A382646}">
      <dgm:prSet/>
      <dgm:spPr/>
      <dgm:t>
        <a:bodyPr/>
        <a:lstStyle/>
        <a:p>
          <a:endParaRPr lang="hr-HR"/>
        </a:p>
      </dgm:t>
    </dgm:pt>
    <dgm:pt modelId="{E2AC8525-29DB-41B8-8199-09811222692F}">
      <dgm:prSet phldrT="[Text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r-HR" sz="3600" b="1" dirty="0"/>
            <a:t>HTZ</a:t>
          </a:r>
        </a:p>
      </dgm:t>
    </dgm:pt>
    <dgm:pt modelId="{6D7DADA4-C886-4203-BAAF-6D5B0CCD4901}" type="parTrans" cxnId="{51753606-27B7-462F-B049-552A8F1C6C31}">
      <dgm:prSet/>
      <dgm:spPr/>
      <dgm:t>
        <a:bodyPr/>
        <a:lstStyle/>
        <a:p>
          <a:endParaRPr lang="hr-HR"/>
        </a:p>
      </dgm:t>
    </dgm:pt>
    <dgm:pt modelId="{A5BA3945-32A9-4E42-AEAD-66FDAD471D92}" type="sibTrans" cxnId="{51753606-27B7-462F-B049-552A8F1C6C31}">
      <dgm:prSet/>
      <dgm:spPr/>
      <dgm:t>
        <a:bodyPr/>
        <a:lstStyle/>
        <a:p>
          <a:endParaRPr lang="hr-HR"/>
        </a:p>
      </dgm:t>
    </dgm:pt>
    <dgm:pt modelId="{77008F62-9B99-4FD5-9718-8C5C81672275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r-HR" sz="2400" b="1" dirty="0"/>
            <a:t>Turistčke zajednice i uredi</a:t>
          </a:r>
        </a:p>
      </dgm:t>
    </dgm:pt>
    <dgm:pt modelId="{754CB77E-F721-4AE5-9DA0-B55812DB7759}" type="parTrans" cxnId="{DFA05025-4351-49C3-8161-A3EB15CE9FC2}">
      <dgm:prSet/>
      <dgm:spPr/>
      <dgm:t>
        <a:bodyPr/>
        <a:lstStyle/>
        <a:p>
          <a:endParaRPr lang="hr-HR"/>
        </a:p>
      </dgm:t>
    </dgm:pt>
    <dgm:pt modelId="{EDC832B5-D3E2-473B-8624-49216BBA8DDE}" type="sibTrans" cxnId="{DFA05025-4351-49C3-8161-A3EB15CE9FC2}">
      <dgm:prSet/>
      <dgm:spPr/>
      <dgm:t>
        <a:bodyPr/>
        <a:lstStyle/>
        <a:p>
          <a:endParaRPr lang="hr-HR"/>
        </a:p>
      </dgm:t>
    </dgm:pt>
    <dgm:pt modelId="{65BFD859-21B3-4877-94FD-5E0A202F7BDC}">
      <dgm:prSet phldrT="[Text]" custT="1"/>
      <dgm:spPr/>
      <dgm:t>
        <a:bodyPr/>
        <a:lstStyle/>
        <a:p>
          <a:r>
            <a:rPr lang="hr-HR" sz="2000" b="1" dirty="0"/>
            <a:t>Županijski i gradski upravni odijeli za razvoj turizma</a:t>
          </a:r>
        </a:p>
      </dgm:t>
    </dgm:pt>
    <dgm:pt modelId="{3C672433-8B33-431E-800D-9786D247278A}" type="parTrans" cxnId="{9AE66AD3-4DDA-4C50-AC14-E46E462B1B27}">
      <dgm:prSet/>
      <dgm:spPr/>
      <dgm:t>
        <a:bodyPr/>
        <a:lstStyle/>
        <a:p>
          <a:endParaRPr lang="hr-HR"/>
        </a:p>
      </dgm:t>
    </dgm:pt>
    <dgm:pt modelId="{6ABEDA18-2054-4D77-8EEF-42B9AD7D3AF6}" type="sibTrans" cxnId="{9AE66AD3-4DDA-4C50-AC14-E46E462B1B27}">
      <dgm:prSet/>
      <dgm:spPr/>
      <dgm:t>
        <a:bodyPr/>
        <a:lstStyle/>
        <a:p>
          <a:endParaRPr lang="hr-HR"/>
        </a:p>
      </dgm:t>
    </dgm:pt>
    <dgm:pt modelId="{6B4154D1-414E-4FDA-A05F-742B1973B0BC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r-HR" sz="2400" b="1" dirty="0"/>
            <a:t>Gradske tržnice</a:t>
          </a:r>
        </a:p>
      </dgm:t>
    </dgm:pt>
    <dgm:pt modelId="{6C736615-89EA-4256-A74B-AEFD3B3DA5F5}" type="parTrans" cxnId="{1C650F90-B859-49BC-AC78-136D595C4BD3}">
      <dgm:prSet/>
      <dgm:spPr/>
      <dgm:t>
        <a:bodyPr/>
        <a:lstStyle/>
        <a:p>
          <a:endParaRPr lang="hr-HR"/>
        </a:p>
      </dgm:t>
    </dgm:pt>
    <dgm:pt modelId="{CB2587FC-C1FB-467F-8106-28A79EFD6F54}" type="sibTrans" cxnId="{1C650F90-B859-49BC-AC78-136D595C4BD3}">
      <dgm:prSet/>
      <dgm:spPr/>
      <dgm:t>
        <a:bodyPr/>
        <a:lstStyle/>
        <a:p>
          <a:endParaRPr lang="hr-HR"/>
        </a:p>
      </dgm:t>
    </dgm:pt>
    <dgm:pt modelId="{4B8A9C58-5B4C-4EBA-B29A-5B98A0B15051}">
      <dgm:prSet phldrT="[Text]" custT="1"/>
      <dgm:spPr/>
      <dgm:t>
        <a:bodyPr/>
        <a:lstStyle/>
        <a:p>
          <a:r>
            <a:rPr lang="hr-HR" sz="2000" b="1" dirty="0"/>
            <a:t>Vladine ustanove </a:t>
          </a:r>
        </a:p>
        <a:p>
          <a:r>
            <a:rPr lang="hr-HR" sz="2000" b="1" dirty="0" smtClean="0"/>
            <a:t>u  turizmu</a:t>
          </a:r>
          <a:endParaRPr lang="hr-HR" sz="1600" b="1" dirty="0"/>
        </a:p>
        <a:p>
          <a:r>
            <a:rPr lang="hr-HR" sz="1200" dirty="0"/>
            <a:t>(</a:t>
          </a:r>
          <a:r>
            <a:rPr lang="hr-HR" sz="1600" dirty="0"/>
            <a:t>ministarstva i agencije</a:t>
          </a:r>
          <a:r>
            <a:rPr lang="hr-HR" sz="1050" dirty="0"/>
            <a:t>)</a:t>
          </a:r>
        </a:p>
      </dgm:t>
    </dgm:pt>
    <dgm:pt modelId="{0BE47F18-77AF-4959-88E0-343BEFBBAF07}" type="parTrans" cxnId="{ECB812A3-F36A-4CA0-96B6-FCD2E7945000}">
      <dgm:prSet/>
      <dgm:spPr/>
      <dgm:t>
        <a:bodyPr/>
        <a:lstStyle/>
        <a:p>
          <a:endParaRPr lang="hr-HR"/>
        </a:p>
      </dgm:t>
    </dgm:pt>
    <dgm:pt modelId="{3C8EFD9B-3534-449B-B8FC-630B2ABDE270}" type="sibTrans" cxnId="{ECB812A3-F36A-4CA0-96B6-FCD2E7945000}">
      <dgm:prSet/>
      <dgm:spPr/>
      <dgm:t>
        <a:bodyPr/>
        <a:lstStyle/>
        <a:p>
          <a:endParaRPr lang="hr-HR"/>
        </a:p>
      </dgm:t>
    </dgm:pt>
    <dgm:pt modelId="{86A1DFD0-2CC7-4F7C-8F88-48C44106B519}" type="pres">
      <dgm:prSet presAssocID="{1CD05D9B-D2DC-4C98-B80B-5DEE1C60FA6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20CD708F-74B4-4F55-95A8-5E49A29AA303}" type="pres">
      <dgm:prSet presAssocID="{A5B0DB41-BFC4-40DB-91E1-3CF433890686}" presName="node" presStyleLbl="node1" presStyleIdx="0" presStyleCnt="6" custScaleX="117463" custScaleY="124742" custRadScaleRad="86124" custRadScaleInc="-25936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C548406-C439-473F-99A9-0ADEAF9878D4}" type="pres">
      <dgm:prSet presAssocID="{D0A52EAB-1D75-41F2-9BD5-BE165C2A17A1}" presName="sibTrans" presStyleLbl="sibTrans2D1" presStyleIdx="0" presStyleCnt="6" custAng="1898555" custScaleX="437875" custScaleY="146841" custLinFactX="405635" custLinFactY="-200000" custLinFactNeighborX="500000" custLinFactNeighborY="-228323"/>
      <dgm:spPr/>
      <dgm:t>
        <a:bodyPr/>
        <a:lstStyle/>
        <a:p>
          <a:endParaRPr lang="hr-HR"/>
        </a:p>
      </dgm:t>
    </dgm:pt>
    <dgm:pt modelId="{759F5395-5A6B-4B8B-95FE-589D13EDAA11}" type="pres">
      <dgm:prSet presAssocID="{D0A52EAB-1D75-41F2-9BD5-BE165C2A17A1}" presName="connectorText" presStyleLbl="sibTrans2D1" presStyleIdx="0" presStyleCnt="6"/>
      <dgm:spPr/>
      <dgm:t>
        <a:bodyPr/>
        <a:lstStyle/>
        <a:p>
          <a:endParaRPr lang="hr-HR"/>
        </a:p>
      </dgm:t>
    </dgm:pt>
    <dgm:pt modelId="{D15FC595-0AFA-49F8-89E5-CF18D32CB886}" type="pres">
      <dgm:prSet presAssocID="{E2AC8525-29DB-41B8-8199-09811222692F}" presName="node" presStyleLbl="node1" presStyleIdx="1" presStyleCnt="6" custScaleX="120714" custScaleY="133709" custRadScaleRad="82476" custRadScaleInc="6331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7BE0603-405F-4F5F-89C8-11C06ACD3405}" type="pres">
      <dgm:prSet presAssocID="{A5BA3945-32A9-4E42-AEAD-66FDAD471D92}" presName="sibTrans" presStyleLbl="sibTrans2D1" presStyleIdx="1" presStyleCnt="6" custScaleX="189176" custScaleY="92565"/>
      <dgm:spPr/>
      <dgm:t>
        <a:bodyPr/>
        <a:lstStyle/>
        <a:p>
          <a:endParaRPr lang="hr-HR"/>
        </a:p>
      </dgm:t>
    </dgm:pt>
    <dgm:pt modelId="{608554A6-C996-43A3-93A7-805A3F01148A}" type="pres">
      <dgm:prSet presAssocID="{A5BA3945-32A9-4E42-AEAD-66FDAD471D92}" presName="connectorText" presStyleLbl="sibTrans2D1" presStyleIdx="1" presStyleCnt="6"/>
      <dgm:spPr/>
      <dgm:t>
        <a:bodyPr/>
        <a:lstStyle/>
        <a:p>
          <a:endParaRPr lang="hr-HR"/>
        </a:p>
      </dgm:t>
    </dgm:pt>
    <dgm:pt modelId="{8DAB37D8-66C4-456D-AE2A-28DC1FCCAB05}" type="pres">
      <dgm:prSet presAssocID="{77008F62-9B99-4FD5-9718-8C5C81672275}" presName="node" presStyleLbl="node1" presStyleIdx="2" presStyleCnt="6" custScaleX="130654" custScaleY="144183" custRadScaleRad="93266" custRadScaleInc="482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3E0C8A9-9964-4596-B43A-D0303EDBF0EE}" type="pres">
      <dgm:prSet presAssocID="{EDC832B5-D3E2-473B-8624-49216BBA8DDE}" presName="sibTrans" presStyleLbl="sibTrans2D1" presStyleIdx="2" presStyleCnt="6" custAng="10468837" custFlipVert="1" custFlipHor="1" custScaleX="414350" custScaleY="128979" custLinFactX="181281" custLinFactY="65538" custLinFactNeighborX="200000" custLinFactNeighborY="100000"/>
      <dgm:spPr/>
      <dgm:t>
        <a:bodyPr/>
        <a:lstStyle/>
        <a:p>
          <a:endParaRPr lang="hr-HR"/>
        </a:p>
      </dgm:t>
    </dgm:pt>
    <dgm:pt modelId="{F29C67A1-89FB-46E6-9515-7D4AA68797B6}" type="pres">
      <dgm:prSet presAssocID="{EDC832B5-D3E2-473B-8624-49216BBA8DDE}" presName="connectorText" presStyleLbl="sibTrans2D1" presStyleIdx="2" presStyleCnt="6"/>
      <dgm:spPr/>
      <dgm:t>
        <a:bodyPr/>
        <a:lstStyle/>
        <a:p>
          <a:endParaRPr lang="hr-HR"/>
        </a:p>
      </dgm:t>
    </dgm:pt>
    <dgm:pt modelId="{7266DBFA-2FEB-45C0-A2EE-5B9188C1CE46}" type="pres">
      <dgm:prSet presAssocID="{65BFD859-21B3-4877-94FD-5E0A202F7BDC}" presName="node" presStyleLbl="node1" presStyleIdx="3" presStyleCnt="6" custScaleX="168206" custScaleY="133328" custRadScaleRad="95734" custRadScaleInc="-54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97A725A-1430-42E3-A941-A045D460D4AD}" type="pres">
      <dgm:prSet presAssocID="{6ABEDA18-2054-4D77-8EEF-42B9AD7D3AF6}" presName="sibTrans" presStyleLbl="sibTrans2D1" presStyleIdx="3" presStyleCnt="6" custScaleX="439755" custScaleY="134355" custLinFactX="-193369" custLinFactY="61196" custLinFactNeighborX="-200000" custLinFactNeighborY="100000"/>
      <dgm:spPr/>
      <dgm:t>
        <a:bodyPr/>
        <a:lstStyle/>
        <a:p>
          <a:endParaRPr lang="hr-HR"/>
        </a:p>
      </dgm:t>
    </dgm:pt>
    <dgm:pt modelId="{004E83A1-5B70-4381-99B4-D385B9ED0DAD}" type="pres">
      <dgm:prSet presAssocID="{6ABEDA18-2054-4D77-8EEF-42B9AD7D3AF6}" presName="connectorText" presStyleLbl="sibTrans2D1" presStyleIdx="3" presStyleCnt="6"/>
      <dgm:spPr/>
      <dgm:t>
        <a:bodyPr/>
        <a:lstStyle/>
        <a:p>
          <a:endParaRPr lang="hr-HR"/>
        </a:p>
      </dgm:t>
    </dgm:pt>
    <dgm:pt modelId="{96D9A364-D0ED-4396-ABD0-2AFBACE5F11B}" type="pres">
      <dgm:prSet presAssocID="{6B4154D1-414E-4FDA-A05F-742B1973B0BC}" presName="node" presStyleLbl="node1" presStyleIdx="4" presStyleCnt="6" custScaleX="127845" custScaleY="139392" custRadScaleRad="99763" custRadScaleInc="-194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2051B60-84E2-428A-9F2D-D6438BC2EEE0}" type="pres">
      <dgm:prSet presAssocID="{CB2587FC-C1FB-467F-8106-28A79EFD6F54}" presName="sibTrans" presStyleLbl="sibTrans2D1" presStyleIdx="4" presStyleCnt="6" custAng="19663393" custFlipVert="1" custFlipHor="0" custScaleX="236170" custScaleY="104064" custLinFactX="-200000" custLinFactY="100000" custLinFactNeighborX="-286300" custLinFactNeighborY="176646"/>
      <dgm:spPr/>
      <dgm:t>
        <a:bodyPr/>
        <a:lstStyle/>
        <a:p>
          <a:endParaRPr lang="hr-HR"/>
        </a:p>
      </dgm:t>
    </dgm:pt>
    <dgm:pt modelId="{22BFD29F-9A22-4E88-BB25-93737D1F1153}" type="pres">
      <dgm:prSet presAssocID="{CB2587FC-C1FB-467F-8106-28A79EFD6F54}" presName="connectorText" presStyleLbl="sibTrans2D1" presStyleIdx="4" presStyleCnt="6"/>
      <dgm:spPr/>
      <dgm:t>
        <a:bodyPr/>
        <a:lstStyle/>
        <a:p>
          <a:endParaRPr lang="hr-HR"/>
        </a:p>
      </dgm:t>
    </dgm:pt>
    <dgm:pt modelId="{5990053D-7612-4442-806B-DA5D6059F9F5}" type="pres">
      <dgm:prSet presAssocID="{4B8A9C58-5B4C-4EBA-B29A-5B98A0B15051}" presName="node" presStyleLbl="node1" presStyleIdx="5" presStyleCnt="6" custScaleX="155851" custScaleY="189103" custRadScaleRad="83344" custRadScaleInc="19947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8A6EF0D-B175-4ED5-8AC2-06A49AF3186E}" type="pres">
      <dgm:prSet presAssocID="{3C8EFD9B-3534-449B-B8FC-630B2ABDE270}" presName="sibTrans" presStyleLbl="sibTrans2D1" presStyleIdx="5" presStyleCnt="6" custScaleX="457609" custScaleY="136407" custLinFactX="-147988" custLinFactY="-28712" custLinFactNeighborX="-200000" custLinFactNeighborY="-100000"/>
      <dgm:spPr/>
      <dgm:t>
        <a:bodyPr/>
        <a:lstStyle/>
        <a:p>
          <a:endParaRPr lang="hr-HR"/>
        </a:p>
      </dgm:t>
    </dgm:pt>
    <dgm:pt modelId="{F8F901FC-8BCB-40EC-AA1F-EB410358F408}" type="pres">
      <dgm:prSet presAssocID="{3C8EFD9B-3534-449B-B8FC-630B2ABDE270}" presName="connectorText" presStyleLbl="sibTrans2D1" presStyleIdx="5" presStyleCnt="6"/>
      <dgm:spPr/>
      <dgm:t>
        <a:bodyPr/>
        <a:lstStyle/>
        <a:p>
          <a:endParaRPr lang="hr-HR"/>
        </a:p>
      </dgm:t>
    </dgm:pt>
  </dgm:ptLst>
  <dgm:cxnLst>
    <dgm:cxn modelId="{65DBA4A2-0B72-408D-A4B4-00FCE51B64B3}" type="presOf" srcId="{D0A52EAB-1D75-41F2-9BD5-BE165C2A17A1}" destId="{759F5395-5A6B-4B8B-95FE-589D13EDAA11}" srcOrd="1" destOrd="0" presId="urn:microsoft.com/office/officeart/2005/8/layout/cycle7"/>
    <dgm:cxn modelId="{1C9821A5-36E4-4F10-9680-4B94950200BA}" type="presOf" srcId="{A5BA3945-32A9-4E42-AEAD-66FDAD471D92}" destId="{608554A6-C996-43A3-93A7-805A3F01148A}" srcOrd="1" destOrd="0" presId="urn:microsoft.com/office/officeart/2005/8/layout/cycle7"/>
    <dgm:cxn modelId="{F7914D54-83D7-40DA-B8FB-C18353898A3C}" type="presOf" srcId="{D0A52EAB-1D75-41F2-9BD5-BE165C2A17A1}" destId="{EC548406-C439-473F-99A9-0ADEAF9878D4}" srcOrd="0" destOrd="0" presId="urn:microsoft.com/office/officeart/2005/8/layout/cycle7"/>
    <dgm:cxn modelId="{31BB7B5F-EBE2-44DE-AB2C-8F7B9B7C20BE}" type="presOf" srcId="{3C8EFD9B-3534-449B-B8FC-630B2ABDE270}" destId="{F8F901FC-8BCB-40EC-AA1F-EB410358F408}" srcOrd="1" destOrd="0" presId="urn:microsoft.com/office/officeart/2005/8/layout/cycle7"/>
    <dgm:cxn modelId="{9AE66AD3-4DDA-4C50-AC14-E46E462B1B27}" srcId="{1CD05D9B-D2DC-4C98-B80B-5DEE1C60FA63}" destId="{65BFD859-21B3-4877-94FD-5E0A202F7BDC}" srcOrd="3" destOrd="0" parTransId="{3C672433-8B33-431E-800D-9786D247278A}" sibTransId="{6ABEDA18-2054-4D77-8EEF-42B9AD7D3AF6}"/>
    <dgm:cxn modelId="{05990FA8-BDD1-4CF5-BE45-091BF5F342C3}" type="presOf" srcId="{1CD05D9B-D2DC-4C98-B80B-5DEE1C60FA63}" destId="{86A1DFD0-2CC7-4F7C-8F88-48C44106B519}" srcOrd="0" destOrd="0" presId="urn:microsoft.com/office/officeart/2005/8/layout/cycle7"/>
    <dgm:cxn modelId="{E82CCF43-3E8D-4884-846E-4FFDDC87D875}" type="presOf" srcId="{E2AC8525-29DB-41B8-8199-09811222692F}" destId="{D15FC595-0AFA-49F8-89E5-CF18D32CB886}" srcOrd="0" destOrd="0" presId="urn:microsoft.com/office/officeart/2005/8/layout/cycle7"/>
    <dgm:cxn modelId="{05769D40-D68D-4E35-A516-4EE82C07F9E4}" type="presOf" srcId="{4B8A9C58-5B4C-4EBA-B29A-5B98A0B15051}" destId="{5990053D-7612-4442-806B-DA5D6059F9F5}" srcOrd="0" destOrd="0" presId="urn:microsoft.com/office/officeart/2005/8/layout/cycle7"/>
    <dgm:cxn modelId="{ECB812A3-F36A-4CA0-96B6-FCD2E7945000}" srcId="{1CD05D9B-D2DC-4C98-B80B-5DEE1C60FA63}" destId="{4B8A9C58-5B4C-4EBA-B29A-5B98A0B15051}" srcOrd="5" destOrd="0" parTransId="{0BE47F18-77AF-4959-88E0-343BEFBBAF07}" sibTransId="{3C8EFD9B-3534-449B-B8FC-630B2ABDE270}"/>
    <dgm:cxn modelId="{E782DEA0-2CF7-47BC-B3E4-E1C3EA10A1D8}" type="presOf" srcId="{6ABEDA18-2054-4D77-8EEF-42B9AD7D3AF6}" destId="{297A725A-1430-42E3-A941-A045D460D4AD}" srcOrd="0" destOrd="0" presId="urn:microsoft.com/office/officeart/2005/8/layout/cycle7"/>
    <dgm:cxn modelId="{92EB4495-2565-45A6-9537-14C9743AD592}" type="presOf" srcId="{A5B0DB41-BFC4-40DB-91E1-3CF433890686}" destId="{20CD708F-74B4-4F55-95A8-5E49A29AA303}" srcOrd="0" destOrd="0" presId="urn:microsoft.com/office/officeart/2005/8/layout/cycle7"/>
    <dgm:cxn modelId="{0A9D8F2D-915E-464B-9B20-AD10CCD8FBE4}" type="presOf" srcId="{6B4154D1-414E-4FDA-A05F-742B1973B0BC}" destId="{96D9A364-D0ED-4396-ABD0-2AFBACE5F11B}" srcOrd="0" destOrd="0" presId="urn:microsoft.com/office/officeart/2005/8/layout/cycle7"/>
    <dgm:cxn modelId="{AB7142D9-BE41-4FBE-8EBB-A732AFDF16F0}" type="presOf" srcId="{65BFD859-21B3-4877-94FD-5E0A202F7BDC}" destId="{7266DBFA-2FEB-45C0-A2EE-5B9188C1CE46}" srcOrd="0" destOrd="0" presId="urn:microsoft.com/office/officeart/2005/8/layout/cycle7"/>
    <dgm:cxn modelId="{51753606-27B7-462F-B049-552A8F1C6C31}" srcId="{1CD05D9B-D2DC-4C98-B80B-5DEE1C60FA63}" destId="{E2AC8525-29DB-41B8-8199-09811222692F}" srcOrd="1" destOrd="0" parTransId="{6D7DADA4-C886-4203-BAAF-6D5B0CCD4901}" sibTransId="{A5BA3945-32A9-4E42-AEAD-66FDAD471D92}"/>
    <dgm:cxn modelId="{3E4D673E-7DC9-42AD-9268-75386642C19B}" type="presOf" srcId="{6ABEDA18-2054-4D77-8EEF-42B9AD7D3AF6}" destId="{004E83A1-5B70-4381-99B4-D385B9ED0DAD}" srcOrd="1" destOrd="0" presId="urn:microsoft.com/office/officeart/2005/8/layout/cycle7"/>
    <dgm:cxn modelId="{DFA05025-4351-49C3-8161-A3EB15CE9FC2}" srcId="{1CD05D9B-D2DC-4C98-B80B-5DEE1C60FA63}" destId="{77008F62-9B99-4FD5-9718-8C5C81672275}" srcOrd="2" destOrd="0" parTransId="{754CB77E-F721-4AE5-9DA0-B55812DB7759}" sibTransId="{EDC832B5-D3E2-473B-8624-49216BBA8DDE}"/>
    <dgm:cxn modelId="{39672E05-6439-4F64-A40D-42C32A382646}" srcId="{1CD05D9B-D2DC-4C98-B80B-5DEE1C60FA63}" destId="{A5B0DB41-BFC4-40DB-91E1-3CF433890686}" srcOrd="0" destOrd="0" parTransId="{68C8D753-6701-4679-8EA3-A1CC6E505597}" sibTransId="{D0A52EAB-1D75-41F2-9BD5-BE165C2A17A1}"/>
    <dgm:cxn modelId="{2D815D3D-84BE-43CC-A4FE-E4CE0B46CD3B}" type="presOf" srcId="{3C8EFD9B-3534-449B-B8FC-630B2ABDE270}" destId="{88A6EF0D-B175-4ED5-8AC2-06A49AF3186E}" srcOrd="0" destOrd="0" presId="urn:microsoft.com/office/officeart/2005/8/layout/cycle7"/>
    <dgm:cxn modelId="{E1DDC6E8-EAF4-4E9D-BE5C-E3DFAC3E2733}" type="presOf" srcId="{CB2587FC-C1FB-467F-8106-28A79EFD6F54}" destId="{22BFD29F-9A22-4E88-BB25-93737D1F1153}" srcOrd="1" destOrd="0" presId="urn:microsoft.com/office/officeart/2005/8/layout/cycle7"/>
    <dgm:cxn modelId="{4E146054-D031-4499-8BBB-E5E83C6D0DDA}" type="presOf" srcId="{77008F62-9B99-4FD5-9718-8C5C81672275}" destId="{8DAB37D8-66C4-456D-AE2A-28DC1FCCAB05}" srcOrd="0" destOrd="0" presId="urn:microsoft.com/office/officeart/2005/8/layout/cycle7"/>
    <dgm:cxn modelId="{1C17171E-9632-4677-AA27-16FEEB214C67}" type="presOf" srcId="{EDC832B5-D3E2-473B-8624-49216BBA8DDE}" destId="{F29C67A1-89FB-46E6-9515-7D4AA68797B6}" srcOrd="1" destOrd="0" presId="urn:microsoft.com/office/officeart/2005/8/layout/cycle7"/>
    <dgm:cxn modelId="{033981AC-E51E-402F-873C-F15CE77E71A6}" type="presOf" srcId="{EDC832B5-D3E2-473B-8624-49216BBA8DDE}" destId="{F3E0C8A9-9964-4596-B43A-D0303EDBF0EE}" srcOrd="0" destOrd="0" presId="urn:microsoft.com/office/officeart/2005/8/layout/cycle7"/>
    <dgm:cxn modelId="{1C650F90-B859-49BC-AC78-136D595C4BD3}" srcId="{1CD05D9B-D2DC-4C98-B80B-5DEE1C60FA63}" destId="{6B4154D1-414E-4FDA-A05F-742B1973B0BC}" srcOrd="4" destOrd="0" parTransId="{6C736615-89EA-4256-A74B-AEFD3B3DA5F5}" sibTransId="{CB2587FC-C1FB-467F-8106-28A79EFD6F54}"/>
    <dgm:cxn modelId="{135FB3AA-303A-4B49-8936-AFF3E2328EFB}" type="presOf" srcId="{CB2587FC-C1FB-467F-8106-28A79EFD6F54}" destId="{22051B60-84E2-428A-9F2D-D6438BC2EEE0}" srcOrd="0" destOrd="0" presId="urn:microsoft.com/office/officeart/2005/8/layout/cycle7"/>
    <dgm:cxn modelId="{B8306C2E-A6B7-4434-AC2C-0FB65C16B95D}" type="presOf" srcId="{A5BA3945-32A9-4E42-AEAD-66FDAD471D92}" destId="{57BE0603-405F-4F5F-89C8-11C06ACD3405}" srcOrd="0" destOrd="0" presId="urn:microsoft.com/office/officeart/2005/8/layout/cycle7"/>
    <dgm:cxn modelId="{AE953B5B-85F8-453B-8443-78B9778B762F}" type="presParOf" srcId="{86A1DFD0-2CC7-4F7C-8F88-48C44106B519}" destId="{20CD708F-74B4-4F55-95A8-5E49A29AA303}" srcOrd="0" destOrd="0" presId="urn:microsoft.com/office/officeart/2005/8/layout/cycle7"/>
    <dgm:cxn modelId="{08F64B24-5F79-40C1-8681-85304AEE2B31}" type="presParOf" srcId="{86A1DFD0-2CC7-4F7C-8F88-48C44106B519}" destId="{EC548406-C439-473F-99A9-0ADEAF9878D4}" srcOrd="1" destOrd="0" presId="urn:microsoft.com/office/officeart/2005/8/layout/cycle7"/>
    <dgm:cxn modelId="{24C14118-2690-440B-8121-6611F8FFE550}" type="presParOf" srcId="{EC548406-C439-473F-99A9-0ADEAF9878D4}" destId="{759F5395-5A6B-4B8B-95FE-589D13EDAA11}" srcOrd="0" destOrd="0" presId="urn:microsoft.com/office/officeart/2005/8/layout/cycle7"/>
    <dgm:cxn modelId="{038CCED8-4057-4870-A8F9-6DE7C3C04CDB}" type="presParOf" srcId="{86A1DFD0-2CC7-4F7C-8F88-48C44106B519}" destId="{D15FC595-0AFA-49F8-89E5-CF18D32CB886}" srcOrd="2" destOrd="0" presId="urn:microsoft.com/office/officeart/2005/8/layout/cycle7"/>
    <dgm:cxn modelId="{88CED93A-BD27-462E-BD21-7ABAA3FB7A65}" type="presParOf" srcId="{86A1DFD0-2CC7-4F7C-8F88-48C44106B519}" destId="{57BE0603-405F-4F5F-89C8-11C06ACD3405}" srcOrd="3" destOrd="0" presId="urn:microsoft.com/office/officeart/2005/8/layout/cycle7"/>
    <dgm:cxn modelId="{1C4F7143-E98C-4D97-AC3B-E300B02AC352}" type="presParOf" srcId="{57BE0603-405F-4F5F-89C8-11C06ACD3405}" destId="{608554A6-C996-43A3-93A7-805A3F01148A}" srcOrd="0" destOrd="0" presId="urn:microsoft.com/office/officeart/2005/8/layout/cycle7"/>
    <dgm:cxn modelId="{FF940B11-C478-412B-82B6-F7A9C7DA86A0}" type="presParOf" srcId="{86A1DFD0-2CC7-4F7C-8F88-48C44106B519}" destId="{8DAB37D8-66C4-456D-AE2A-28DC1FCCAB05}" srcOrd="4" destOrd="0" presId="urn:microsoft.com/office/officeart/2005/8/layout/cycle7"/>
    <dgm:cxn modelId="{3236A9B3-062F-4943-B33E-CE5E3F0DCE9B}" type="presParOf" srcId="{86A1DFD0-2CC7-4F7C-8F88-48C44106B519}" destId="{F3E0C8A9-9964-4596-B43A-D0303EDBF0EE}" srcOrd="5" destOrd="0" presId="urn:microsoft.com/office/officeart/2005/8/layout/cycle7"/>
    <dgm:cxn modelId="{D681B9A5-75DF-4854-8341-953A0FD4A992}" type="presParOf" srcId="{F3E0C8A9-9964-4596-B43A-D0303EDBF0EE}" destId="{F29C67A1-89FB-46E6-9515-7D4AA68797B6}" srcOrd="0" destOrd="0" presId="urn:microsoft.com/office/officeart/2005/8/layout/cycle7"/>
    <dgm:cxn modelId="{2FB41411-B4F2-41BA-B39E-768C72F868D8}" type="presParOf" srcId="{86A1DFD0-2CC7-4F7C-8F88-48C44106B519}" destId="{7266DBFA-2FEB-45C0-A2EE-5B9188C1CE46}" srcOrd="6" destOrd="0" presId="urn:microsoft.com/office/officeart/2005/8/layout/cycle7"/>
    <dgm:cxn modelId="{65734D4B-4144-4D49-BA43-DA7A9B6E2BF1}" type="presParOf" srcId="{86A1DFD0-2CC7-4F7C-8F88-48C44106B519}" destId="{297A725A-1430-42E3-A941-A045D460D4AD}" srcOrd="7" destOrd="0" presId="urn:microsoft.com/office/officeart/2005/8/layout/cycle7"/>
    <dgm:cxn modelId="{E16FA8B3-15DD-4FC1-B705-9E24CF5E8FCC}" type="presParOf" srcId="{297A725A-1430-42E3-A941-A045D460D4AD}" destId="{004E83A1-5B70-4381-99B4-D385B9ED0DAD}" srcOrd="0" destOrd="0" presId="urn:microsoft.com/office/officeart/2005/8/layout/cycle7"/>
    <dgm:cxn modelId="{023BD04D-5F59-48D2-A8DA-12CA934F1750}" type="presParOf" srcId="{86A1DFD0-2CC7-4F7C-8F88-48C44106B519}" destId="{96D9A364-D0ED-4396-ABD0-2AFBACE5F11B}" srcOrd="8" destOrd="0" presId="urn:microsoft.com/office/officeart/2005/8/layout/cycle7"/>
    <dgm:cxn modelId="{66B0A58A-E3ED-4A8F-9824-AA36F94E39BB}" type="presParOf" srcId="{86A1DFD0-2CC7-4F7C-8F88-48C44106B519}" destId="{22051B60-84E2-428A-9F2D-D6438BC2EEE0}" srcOrd="9" destOrd="0" presId="urn:microsoft.com/office/officeart/2005/8/layout/cycle7"/>
    <dgm:cxn modelId="{1D3D52BA-328B-43B4-90D7-44FC9BEA41D9}" type="presParOf" srcId="{22051B60-84E2-428A-9F2D-D6438BC2EEE0}" destId="{22BFD29F-9A22-4E88-BB25-93737D1F1153}" srcOrd="0" destOrd="0" presId="urn:microsoft.com/office/officeart/2005/8/layout/cycle7"/>
    <dgm:cxn modelId="{FE97535C-B3B5-420D-B2BD-1A16EF45AB55}" type="presParOf" srcId="{86A1DFD0-2CC7-4F7C-8F88-48C44106B519}" destId="{5990053D-7612-4442-806B-DA5D6059F9F5}" srcOrd="10" destOrd="0" presId="urn:microsoft.com/office/officeart/2005/8/layout/cycle7"/>
    <dgm:cxn modelId="{F9877C07-9495-435D-89DC-7E21538B72A4}" type="presParOf" srcId="{86A1DFD0-2CC7-4F7C-8F88-48C44106B519}" destId="{88A6EF0D-B175-4ED5-8AC2-06A49AF3186E}" srcOrd="11" destOrd="0" presId="urn:microsoft.com/office/officeart/2005/8/layout/cycle7"/>
    <dgm:cxn modelId="{A217AA86-7883-4CB4-8CDB-52E09294525D}" type="presParOf" srcId="{88A6EF0D-B175-4ED5-8AC2-06A49AF3186E}" destId="{F8F901FC-8BCB-40EC-AA1F-EB410358F408}" srcOrd="0" destOrd="0" presId="urn:microsoft.com/office/officeart/2005/8/layout/cycle7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25868B2-3D84-4B59-83CF-45CA8ADD5416}" type="doc">
      <dgm:prSet loTypeId="urn:microsoft.com/office/officeart/2005/8/layout/arrow2" loCatId="process" qsTypeId="urn:microsoft.com/office/officeart/2005/8/quickstyle/3d2" qsCatId="3D" csTypeId="urn:microsoft.com/office/officeart/2005/8/colors/accent0_1" csCatId="mainScheme" phldr="1"/>
      <dgm:spPr/>
    </dgm:pt>
    <dgm:pt modelId="{64393560-FAA6-46B4-A125-8D3BFD5AAAD0}">
      <dgm:prSet phldrT="[Text]" custT="1"/>
      <dgm:spPr/>
      <dgm:t>
        <a:bodyPr/>
        <a:lstStyle/>
        <a:p>
          <a:r>
            <a:rPr lang="hr-HR" sz="2000" b="1" dirty="0" smtClean="0"/>
            <a:t>Organiziranje i analiza stanja</a:t>
          </a:r>
          <a:endParaRPr lang="hr-HR" sz="2000" b="1" dirty="0"/>
        </a:p>
      </dgm:t>
    </dgm:pt>
    <dgm:pt modelId="{C72E29A6-8D6C-484E-ABD1-2B428D96F025}" type="parTrans" cxnId="{05661B69-8651-41FC-A6F8-0099B3E34BF3}">
      <dgm:prSet/>
      <dgm:spPr/>
      <dgm:t>
        <a:bodyPr/>
        <a:lstStyle/>
        <a:p>
          <a:endParaRPr lang="hr-HR"/>
        </a:p>
      </dgm:t>
    </dgm:pt>
    <dgm:pt modelId="{5C941BBF-88FA-448E-A3C8-D369BA889627}" type="sibTrans" cxnId="{05661B69-8651-41FC-A6F8-0099B3E34BF3}">
      <dgm:prSet/>
      <dgm:spPr/>
      <dgm:t>
        <a:bodyPr/>
        <a:lstStyle/>
        <a:p>
          <a:endParaRPr lang="hr-HR"/>
        </a:p>
      </dgm:t>
    </dgm:pt>
    <dgm:pt modelId="{94DA24CE-E248-4DC1-89F8-0B6309E814EB}">
      <dgm:prSet phldrT="[Text]" custT="1"/>
      <dgm:spPr/>
      <dgm:t>
        <a:bodyPr/>
        <a:lstStyle/>
        <a:p>
          <a:r>
            <a:rPr lang="hr-HR" sz="2000" b="1" dirty="0" smtClean="0"/>
            <a:t>Partnerstvo </a:t>
          </a:r>
          <a:endParaRPr lang="hr-HR" sz="2000" b="1" dirty="0"/>
        </a:p>
      </dgm:t>
    </dgm:pt>
    <dgm:pt modelId="{C0786A68-435E-4D17-B938-B1BF7B334A2F}" type="parTrans" cxnId="{2D0E8776-E98E-4435-B532-0E0D9B7BE77C}">
      <dgm:prSet/>
      <dgm:spPr/>
      <dgm:t>
        <a:bodyPr/>
        <a:lstStyle/>
        <a:p>
          <a:endParaRPr lang="hr-HR"/>
        </a:p>
      </dgm:t>
    </dgm:pt>
    <dgm:pt modelId="{BAD8FAC0-C89D-4617-B222-83D0C937C3DD}" type="sibTrans" cxnId="{2D0E8776-E98E-4435-B532-0E0D9B7BE77C}">
      <dgm:prSet/>
      <dgm:spPr/>
      <dgm:t>
        <a:bodyPr/>
        <a:lstStyle/>
        <a:p>
          <a:endParaRPr lang="hr-HR"/>
        </a:p>
      </dgm:t>
    </dgm:pt>
    <dgm:pt modelId="{DFE6D9F7-2B23-44C4-951E-D1A8AB224B53}">
      <dgm:prSet phldrT="[Text]" custT="1"/>
      <dgm:spPr/>
      <dgm:t>
        <a:bodyPr/>
        <a:lstStyle/>
        <a:p>
          <a:r>
            <a:rPr lang="hr-HR" sz="2000" b="1" dirty="0" smtClean="0"/>
            <a:t>Program i provedba</a:t>
          </a:r>
          <a:endParaRPr lang="hr-HR" sz="2000" b="1" dirty="0"/>
        </a:p>
      </dgm:t>
    </dgm:pt>
    <dgm:pt modelId="{A8E0A439-C626-4660-8CC1-993E5B8BC67A}" type="parTrans" cxnId="{6A51C51E-7E27-4895-A6E2-CC99E723989E}">
      <dgm:prSet/>
      <dgm:spPr/>
      <dgm:t>
        <a:bodyPr/>
        <a:lstStyle/>
        <a:p>
          <a:endParaRPr lang="hr-HR"/>
        </a:p>
      </dgm:t>
    </dgm:pt>
    <dgm:pt modelId="{62401322-4E19-4F15-9222-3CA41A1194E9}" type="sibTrans" cxnId="{6A51C51E-7E27-4895-A6E2-CC99E723989E}">
      <dgm:prSet/>
      <dgm:spPr/>
      <dgm:t>
        <a:bodyPr/>
        <a:lstStyle/>
        <a:p>
          <a:endParaRPr lang="hr-HR"/>
        </a:p>
      </dgm:t>
    </dgm:pt>
    <dgm:pt modelId="{6A7C74BF-8681-4268-831B-EF9E50C5B1A1}">
      <dgm:prSet phldrT="[Text]" custT="1"/>
      <dgm:spPr/>
      <dgm:t>
        <a:bodyPr/>
        <a:lstStyle/>
        <a:p>
          <a:r>
            <a:rPr lang="hr-HR" sz="2000" b="1" dirty="0" smtClean="0"/>
            <a:t>Marketing i lobiranje</a:t>
          </a:r>
          <a:endParaRPr lang="hr-HR" sz="2000" b="1" dirty="0"/>
        </a:p>
      </dgm:t>
    </dgm:pt>
    <dgm:pt modelId="{A11D69DB-DEE3-4D45-8DF8-8AFA2278F113}" type="parTrans" cxnId="{88406FFC-0350-48D6-AA8F-B927EE500919}">
      <dgm:prSet/>
      <dgm:spPr/>
      <dgm:t>
        <a:bodyPr/>
        <a:lstStyle/>
        <a:p>
          <a:endParaRPr lang="hr-HR"/>
        </a:p>
      </dgm:t>
    </dgm:pt>
    <dgm:pt modelId="{16D6BDD4-3D37-498B-A771-2A1DAA14B6F3}" type="sibTrans" cxnId="{88406FFC-0350-48D6-AA8F-B927EE500919}">
      <dgm:prSet/>
      <dgm:spPr/>
      <dgm:t>
        <a:bodyPr/>
        <a:lstStyle/>
        <a:p>
          <a:endParaRPr lang="hr-HR"/>
        </a:p>
      </dgm:t>
    </dgm:pt>
    <dgm:pt modelId="{38F929E2-0139-4A83-9CC1-B74691C75C10}">
      <dgm:prSet phldrT="[Text]" custT="1"/>
      <dgm:spPr/>
      <dgm:t>
        <a:bodyPr/>
        <a:lstStyle/>
        <a:p>
          <a:r>
            <a:rPr lang="hr-HR" sz="2000" b="1" dirty="0" smtClean="0"/>
            <a:t>Ostvarenje ciljeva</a:t>
          </a:r>
          <a:endParaRPr lang="hr-HR" sz="2000" b="1" dirty="0"/>
        </a:p>
      </dgm:t>
    </dgm:pt>
    <dgm:pt modelId="{84511DEA-F8D3-46AF-AD0D-08169B6BD2F2}" type="parTrans" cxnId="{71B9E2E6-6153-45E0-A53C-C5330415C6F6}">
      <dgm:prSet/>
      <dgm:spPr/>
      <dgm:t>
        <a:bodyPr/>
        <a:lstStyle/>
        <a:p>
          <a:endParaRPr lang="hr-HR"/>
        </a:p>
      </dgm:t>
    </dgm:pt>
    <dgm:pt modelId="{CC79D7B6-B587-46BD-BD21-8A17D87672CF}" type="sibTrans" cxnId="{71B9E2E6-6153-45E0-A53C-C5330415C6F6}">
      <dgm:prSet/>
      <dgm:spPr/>
      <dgm:t>
        <a:bodyPr/>
        <a:lstStyle/>
        <a:p>
          <a:endParaRPr lang="hr-HR"/>
        </a:p>
      </dgm:t>
    </dgm:pt>
    <dgm:pt modelId="{3F7ECCA2-0DCB-44EA-8835-3CE55D95C58A}" type="pres">
      <dgm:prSet presAssocID="{F25868B2-3D84-4B59-83CF-45CA8ADD5416}" presName="arrowDiagram" presStyleCnt="0">
        <dgm:presLayoutVars>
          <dgm:chMax val="5"/>
          <dgm:dir/>
          <dgm:resizeHandles val="exact"/>
        </dgm:presLayoutVars>
      </dgm:prSet>
      <dgm:spPr/>
    </dgm:pt>
    <dgm:pt modelId="{C120D3A6-6A09-4390-AA9B-59EB64F64EEF}" type="pres">
      <dgm:prSet presAssocID="{F25868B2-3D84-4B59-83CF-45CA8ADD5416}" presName="arrow" presStyleLbl="bgShp" presStyleIdx="0" presStyleCnt="1" custScaleY="106991" custLinFactNeighborX="-1513" custLinFactNeighborY="-6022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</dgm:pt>
    <dgm:pt modelId="{0876AD33-0FDB-4866-BA9C-5E0AE98D5A8B}" type="pres">
      <dgm:prSet presAssocID="{F25868B2-3D84-4B59-83CF-45CA8ADD5416}" presName="arrowDiagram5" presStyleCnt="0"/>
      <dgm:spPr/>
    </dgm:pt>
    <dgm:pt modelId="{D622C049-DCF1-4F64-AF9A-859C9663A56A}" type="pres">
      <dgm:prSet presAssocID="{64393560-FAA6-46B4-A125-8D3BFD5AAAD0}" presName="bullet5a" presStyleLbl="node1" presStyleIdx="0" presStyleCnt="5"/>
      <dgm:spPr/>
    </dgm:pt>
    <dgm:pt modelId="{A781C428-C72C-4042-83D8-04BFAEAC8016}" type="pres">
      <dgm:prSet presAssocID="{64393560-FAA6-46B4-A125-8D3BFD5AAAD0}" presName="textBox5a" presStyleLbl="revTx" presStyleIdx="0" presStyleCnt="5" custScaleX="176560" custScaleY="66918" custLinFactNeighborX="9141" custLinFactNeighborY="2081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33E60E9-0EE3-4247-92C5-7CC09D024422}" type="pres">
      <dgm:prSet presAssocID="{94DA24CE-E248-4DC1-89F8-0B6309E814EB}" presName="bullet5b" presStyleLbl="node1" presStyleIdx="1" presStyleCnt="5"/>
      <dgm:spPr/>
    </dgm:pt>
    <dgm:pt modelId="{27F744DB-D5EA-48BE-9BC6-62B433292BDD}" type="pres">
      <dgm:prSet presAssocID="{94DA24CE-E248-4DC1-89F8-0B6309E814EB}" presName="textBox5b" presStyleLbl="revTx" presStyleIdx="1" presStyleCnt="5" custScaleX="161555" custScaleY="24416" custLinFactNeighborX="2203" custLinFactNeighborY="-1322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795A23D-53E0-44DA-935B-36AA57E99C4D}" type="pres">
      <dgm:prSet presAssocID="{DFE6D9F7-2B23-44C4-951E-D1A8AB224B53}" presName="bullet5c" presStyleLbl="node1" presStyleIdx="2" presStyleCnt="5"/>
      <dgm:spPr/>
    </dgm:pt>
    <dgm:pt modelId="{92381201-383A-441D-B71E-6C3063B28B3A}" type="pres">
      <dgm:prSet presAssocID="{DFE6D9F7-2B23-44C4-951E-D1A8AB224B53}" presName="textBox5c" presStyleLbl="revTx" presStyleIdx="2" presStyleCnt="5" custScaleX="118530" custScaleY="23634" custLinFactNeighborX="-11212" custLinFactNeighborY="-2165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E9F8F1B-E832-470F-8FD9-8E1DFCF85A98}" type="pres">
      <dgm:prSet presAssocID="{6A7C74BF-8681-4268-831B-EF9E50C5B1A1}" presName="bullet5d" presStyleLbl="node1" presStyleIdx="3" presStyleCnt="5"/>
      <dgm:spPr/>
    </dgm:pt>
    <dgm:pt modelId="{17F80289-1A67-4323-865F-0FE902097731}" type="pres">
      <dgm:prSet presAssocID="{6A7C74BF-8681-4268-831B-EF9E50C5B1A1}" presName="textBox5d" presStyleLbl="revTx" presStyleIdx="3" presStyleCnt="5" custScaleX="123506" custScaleY="29229" custLinFactNeighborX="-8855" custLinFactNeighborY="-2201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A01D3F4-9423-451E-A035-45B2ED60D5B8}" type="pres">
      <dgm:prSet presAssocID="{38F929E2-0139-4A83-9CC1-B74691C75C10}" presName="bullet5e" presStyleLbl="node1" presStyleIdx="4" presStyleCnt="5"/>
      <dgm:spPr/>
    </dgm:pt>
    <dgm:pt modelId="{649BD2B8-890B-4A6B-9DE1-10B59B7E0481}" type="pres">
      <dgm:prSet presAssocID="{38F929E2-0139-4A83-9CC1-B74691C75C10}" presName="textBox5e" presStyleLbl="revTx" presStyleIdx="4" presStyleCnt="5" custScaleX="104525" custScaleY="20293" custLinFactNeighborX="-5697" custLinFactNeighborY="-2711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2D0E8776-E98E-4435-B532-0E0D9B7BE77C}" srcId="{F25868B2-3D84-4B59-83CF-45CA8ADD5416}" destId="{94DA24CE-E248-4DC1-89F8-0B6309E814EB}" srcOrd="1" destOrd="0" parTransId="{C0786A68-435E-4D17-B938-B1BF7B334A2F}" sibTransId="{BAD8FAC0-C89D-4617-B222-83D0C937C3DD}"/>
    <dgm:cxn modelId="{6A51C51E-7E27-4895-A6E2-CC99E723989E}" srcId="{F25868B2-3D84-4B59-83CF-45CA8ADD5416}" destId="{DFE6D9F7-2B23-44C4-951E-D1A8AB224B53}" srcOrd="2" destOrd="0" parTransId="{A8E0A439-C626-4660-8CC1-993E5B8BC67A}" sibTransId="{62401322-4E19-4F15-9222-3CA41A1194E9}"/>
    <dgm:cxn modelId="{88406FFC-0350-48D6-AA8F-B927EE500919}" srcId="{F25868B2-3D84-4B59-83CF-45CA8ADD5416}" destId="{6A7C74BF-8681-4268-831B-EF9E50C5B1A1}" srcOrd="3" destOrd="0" parTransId="{A11D69DB-DEE3-4D45-8DF8-8AFA2278F113}" sibTransId="{16D6BDD4-3D37-498B-A771-2A1DAA14B6F3}"/>
    <dgm:cxn modelId="{9C4F870D-884C-4175-BBCA-771E6D339CC4}" type="presOf" srcId="{64393560-FAA6-46B4-A125-8D3BFD5AAAD0}" destId="{A781C428-C72C-4042-83D8-04BFAEAC8016}" srcOrd="0" destOrd="0" presId="urn:microsoft.com/office/officeart/2005/8/layout/arrow2"/>
    <dgm:cxn modelId="{5B9CC60D-CEE7-494B-B177-0BDAC492EA07}" type="presOf" srcId="{38F929E2-0139-4A83-9CC1-B74691C75C10}" destId="{649BD2B8-890B-4A6B-9DE1-10B59B7E0481}" srcOrd="0" destOrd="0" presId="urn:microsoft.com/office/officeart/2005/8/layout/arrow2"/>
    <dgm:cxn modelId="{71B9E2E6-6153-45E0-A53C-C5330415C6F6}" srcId="{F25868B2-3D84-4B59-83CF-45CA8ADD5416}" destId="{38F929E2-0139-4A83-9CC1-B74691C75C10}" srcOrd="4" destOrd="0" parTransId="{84511DEA-F8D3-46AF-AD0D-08169B6BD2F2}" sibTransId="{CC79D7B6-B587-46BD-BD21-8A17D87672CF}"/>
    <dgm:cxn modelId="{B54148D4-08D1-4D54-BC4F-E5D87EDA9E33}" type="presOf" srcId="{F25868B2-3D84-4B59-83CF-45CA8ADD5416}" destId="{3F7ECCA2-0DCB-44EA-8835-3CE55D95C58A}" srcOrd="0" destOrd="0" presId="urn:microsoft.com/office/officeart/2005/8/layout/arrow2"/>
    <dgm:cxn modelId="{9ABEE11A-37EE-4921-9493-AFDC9B20D305}" type="presOf" srcId="{DFE6D9F7-2B23-44C4-951E-D1A8AB224B53}" destId="{92381201-383A-441D-B71E-6C3063B28B3A}" srcOrd="0" destOrd="0" presId="urn:microsoft.com/office/officeart/2005/8/layout/arrow2"/>
    <dgm:cxn modelId="{C14633D4-E48C-4B43-B8D0-64B3FC6C020F}" type="presOf" srcId="{94DA24CE-E248-4DC1-89F8-0B6309E814EB}" destId="{27F744DB-D5EA-48BE-9BC6-62B433292BDD}" srcOrd="0" destOrd="0" presId="urn:microsoft.com/office/officeart/2005/8/layout/arrow2"/>
    <dgm:cxn modelId="{05661B69-8651-41FC-A6F8-0099B3E34BF3}" srcId="{F25868B2-3D84-4B59-83CF-45CA8ADD5416}" destId="{64393560-FAA6-46B4-A125-8D3BFD5AAAD0}" srcOrd="0" destOrd="0" parTransId="{C72E29A6-8D6C-484E-ABD1-2B428D96F025}" sibTransId="{5C941BBF-88FA-448E-A3C8-D369BA889627}"/>
    <dgm:cxn modelId="{7CA7A550-B387-4B81-A691-86686BAD5286}" type="presOf" srcId="{6A7C74BF-8681-4268-831B-EF9E50C5B1A1}" destId="{17F80289-1A67-4323-865F-0FE902097731}" srcOrd="0" destOrd="0" presId="urn:microsoft.com/office/officeart/2005/8/layout/arrow2"/>
    <dgm:cxn modelId="{1143CBC7-38AC-42E4-A336-E39256928CAC}" type="presParOf" srcId="{3F7ECCA2-0DCB-44EA-8835-3CE55D95C58A}" destId="{C120D3A6-6A09-4390-AA9B-59EB64F64EEF}" srcOrd="0" destOrd="0" presId="urn:microsoft.com/office/officeart/2005/8/layout/arrow2"/>
    <dgm:cxn modelId="{538AB209-2DF8-4429-9AE5-EE2CE81F7222}" type="presParOf" srcId="{3F7ECCA2-0DCB-44EA-8835-3CE55D95C58A}" destId="{0876AD33-0FDB-4866-BA9C-5E0AE98D5A8B}" srcOrd="1" destOrd="0" presId="urn:microsoft.com/office/officeart/2005/8/layout/arrow2"/>
    <dgm:cxn modelId="{ECE7427E-5701-4804-8C1D-492F79EB76ED}" type="presParOf" srcId="{0876AD33-0FDB-4866-BA9C-5E0AE98D5A8B}" destId="{D622C049-DCF1-4F64-AF9A-859C9663A56A}" srcOrd="0" destOrd="0" presId="urn:microsoft.com/office/officeart/2005/8/layout/arrow2"/>
    <dgm:cxn modelId="{2E815C26-23F3-439E-B2F5-172C8AA93F7A}" type="presParOf" srcId="{0876AD33-0FDB-4866-BA9C-5E0AE98D5A8B}" destId="{A781C428-C72C-4042-83D8-04BFAEAC8016}" srcOrd="1" destOrd="0" presId="urn:microsoft.com/office/officeart/2005/8/layout/arrow2"/>
    <dgm:cxn modelId="{637393C1-B0B5-41FA-B068-023C227EC028}" type="presParOf" srcId="{0876AD33-0FDB-4866-BA9C-5E0AE98D5A8B}" destId="{B33E60E9-0EE3-4247-92C5-7CC09D024422}" srcOrd="2" destOrd="0" presId="urn:microsoft.com/office/officeart/2005/8/layout/arrow2"/>
    <dgm:cxn modelId="{7AACB78A-9313-4C69-B66F-1E6FE0E00788}" type="presParOf" srcId="{0876AD33-0FDB-4866-BA9C-5E0AE98D5A8B}" destId="{27F744DB-D5EA-48BE-9BC6-62B433292BDD}" srcOrd="3" destOrd="0" presId="urn:microsoft.com/office/officeart/2005/8/layout/arrow2"/>
    <dgm:cxn modelId="{18A5B3FE-1294-43A4-9023-DEF94A490525}" type="presParOf" srcId="{0876AD33-0FDB-4866-BA9C-5E0AE98D5A8B}" destId="{1795A23D-53E0-44DA-935B-36AA57E99C4D}" srcOrd="4" destOrd="0" presId="urn:microsoft.com/office/officeart/2005/8/layout/arrow2"/>
    <dgm:cxn modelId="{15B3257E-FD5C-4F4A-BF10-22BFDC763777}" type="presParOf" srcId="{0876AD33-0FDB-4866-BA9C-5E0AE98D5A8B}" destId="{92381201-383A-441D-B71E-6C3063B28B3A}" srcOrd="5" destOrd="0" presId="urn:microsoft.com/office/officeart/2005/8/layout/arrow2"/>
    <dgm:cxn modelId="{E4E40956-58EC-49F1-BC79-5982507F7EB7}" type="presParOf" srcId="{0876AD33-0FDB-4866-BA9C-5E0AE98D5A8B}" destId="{AE9F8F1B-E832-470F-8FD9-8E1DFCF85A98}" srcOrd="6" destOrd="0" presId="urn:microsoft.com/office/officeart/2005/8/layout/arrow2"/>
    <dgm:cxn modelId="{D9D89D16-9394-4C73-AB3B-A78D395E95BF}" type="presParOf" srcId="{0876AD33-0FDB-4866-BA9C-5E0AE98D5A8B}" destId="{17F80289-1A67-4323-865F-0FE902097731}" srcOrd="7" destOrd="0" presId="urn:microsoft.com/office/officeart/2005/8/layout/arrow2"/>
    <dgm:cxn modelId="{D13E05F0-82BB-45D6-A779-FD449FF85EDA}" type="presParOf" srcId="{0876AD33-0FDB-4866-BA9C-5E0AE98D5A8B}" destId="{FA01D3F4-9423-451E-A035-45B2ED60D5B8}" srcOrd="8" destOrd="0" presId="urn:microsoft.com/office/officeart/2005/8/layout/arrow2"/>
    <dgm:cxn modelId="{D592FF32-AFF3-427D-8FC1-AF697E58B8A6}" type="presParOf" srcId="{0876AD33-0FDB-4866-BA9C-5E0AE98D5A8B}" destId="{649BD2B8-890B-4A6B-9DE1-10B59B7E0481}" srcOrd="9" destOrd="0" presId="urn:microsoft.com/office/officeart/2005/8/layout/arrow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59A3AF-90B3-4F74-9DC1-F0CD80A1412A}" type="doc">
      <dgm:prSet loTypeId="urn:microsoft.com/office/officeart/2005/8/layout/radial6" loCatId="cycle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hr-HR"/>
        </a:p>
      </dgm:t>
    </dgm:pt>
    <dgm:pt modelId="{33757C49-7987-429D-86AE-B7DC32AD7180}">
      <dgm:prSet phldrT="[Text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r-HR" b="1" dirty="0"/>
            <a:t>Domaća i sezonska hrana</a:t>
          </a:r>
        </a:p>
      </dgm:t>
    </dgm:pt>
    <dgm:pt modelId="{AF7019C5-3450-4130-ABDB-7C0E0C22C76D}" type="parTrans" cxnId="{361A4A82-05B6-4B16-B064-5C96515B12B0}">
      <dgm:prSet/>
      <dgm:spPr/>
      <dgm:t>
        <a:bodyPr/>
        <a:lstStyle/>
        <a:p>
          <a:endParaRPr lang="hr-HR"/>
        </a:p>
      </dgm:t>
    </dgm:pt>
    <dgm:pt modelId="{74F1E771-C05B-4DA4-9E58-DD4D5E4CBA2C}" type="sibTrans" cxnId="{361A4A82-05B6-4B16-B064-5C96515B12B0}">
      <dgm:prSet/>
      <dgm:spPr/>
      <dgm:t>
        <a:bodyPr/>
        <a:lstStyle/>
        <a:p>
          <a:endParaRPr lang="hr-HR"/>
        </a:p>
      </dgm:t>
    </dgm:pt>
    <dgm:pt modelId="{30F3F222-A54E-4C54-9B7C-9A33322BA4BD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r-HR" sz="2000" b="1" dirty="0">
              <a:solidFill>
                <a:schemeClr val="tx1"/>
              </a:solidFill>
            </a:rPr>
            <a:t>Vladine institucije</a:t>
          </a:r>
        </a:p>
      </dgm:t>
    </dgm:pt>
    <dgm:pt modelId="{CB8AD5EC-8198-4605-8D2A-D55D4C0B32D6}" type="parTrans" cxnId="{FAD2EF7D-E70C-4674-900C-9279453B139F}">
      <dgm:prSet/>
      <dgm:spPr/>
      <dgm:t>
        <a:bodyPr/>
        <a:lstStyle/>
        <a:p>
          <a:endParaRPr lang="hr-HR"/>
        </a:p>
      </dgm:t>
    </dgm:pt>
    <dgm:pt modelId="{E6353F76-F892-4201-97DA-75736793CABD}" type="sibTrans" cxnId="{FAD2EF7D-E70C-4674-900C-9279453B139F}">
      <dgm:prSet/>
      <dgm:spPr/>
      <dgm:t>
        <a:bodyPr/>
        <a:lstStyle/>
        <a:p>
          <a:endParaRPr lang="hr-HR"/>
        </a:p>
      </dgm:t>
    </dgm:pt>
    <dgm:pt modelId="{2A85DBC4-B3FE-40A3-9A07-8D90328F2B88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r-HR" sz="2000" b="1" dirty="0"/>
            <a:t>Udruženja </a:t>
          </a:r>
          <a:r>
            <a:rPr lang="hr-HR" sz="2000" b="1" dirty="0" smtClean="0"/>
            <a:t>poljoprivrednika i potrošača </a:t>
          </a:r>
          <a:r>
            <a:rPr lang="hr-HR" sz="1600" b="1" dirty="0"/>
            <a:t>(NGO</a:t>
          </a:r>
          <a:r>
            <a:rPr lang="hr-HR" sz="1200" b="1" dirty="0"/>
            <a:t>)</a:t>
          </a:r>
        </a:p>
      </dgm:t>
    </dgm:pt>
    <dgm:pt modelId="{6B786FFC-ACD9-4FB7-A932-092474120D67}" type="parTrans" cxnId="{B8E947D2-AC33-4A6A-B528-5DC94C49C748}">
      <dgm:prSet/>
      <dgm:spPr/>
      <dgm:t>
        <a:bodyPr/>
        <a:lstStyle/>
        <a:p>
          <a:endParaRPr lang="hr-HR"/>
        </a:p>
      </dgm:t>
    </dgm:pt>
    <dgm:pt modelId="{2CB72FA6-53B2-487E-8DBF-0A7FCAA76209}" type="sibTrans" cxnId="{B8E947D2-AC33-4A6A-B528-5DC94C49C748}">
      <dgm:prSet/>
      <dgm:spPr/>
      <dgm:t>
        <a:bodyPr/>
        <a:lstStyle/>
        <a:p>
          <a:endParaRPr lang="hr-HR"/>
        </a:p>
      </dgm:t>
    </dgm:pt>
    <dgm:pt modelId="{98626D39-114B-4B4F-B6A3-0408A419121B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r-HR" sz="2000" b="1" dirty="0"/>
            <a:t>Tržnice</a:t>
          </a:r>
        </a:p>
        <a:p>
          <a:r>
            <a:rPr lang="hr-HR" sz="2000" b="1" dirty="0"/>
            <a:t>(NGO)</a:t>
          </a:r>
        </a:p>
      </dgm:t>
    </dgm:pt>
    <dgm:pt modelId="{B617A32E-D86D-4CF7-A420-0E9C1F1A5241}" type="parTrans" cxnId="{D1299488-7900-43AA-A473-D0A5CD8FC6BD}">
      <dgm:prSet/>
      <dgm:spPr/>
      <dgm:t>
        <a:bodyPr/>
        <a:lstStyle/>
        <a:p>
          <a:endParaRPr lang="hr-HR"/>
        </a:p>
      </dgm:t>
    </dgm:pt>
    <dgm:pt modelId="{F0EE83A9-6701-4163-8FCE-7EA525B1D5B4}" type="sibTrans" cxnId="{D1299488-7900-43AA-A473-D0A5CD8FC6BD}">
      <dgm:prSet/>
      <dgm:spPr/>
      <dgm:t>
        <a:bodyPr/>
        <a:lstStyle/>
        <a:p>
          <a:endParaRPr lang="hr-HR"/>
        </a:p>
      </dgm:t>
    </dgm:pt>
    <dgm:pt modelId="{413F8C44-8C06-4AC2-B696-9F7DAF9B96DB}" type="pres">
      <dgm:prSet presAssocID="{C359A3AF-90B3-4F74-9DC1-F0CD80A1412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29B42FCD-53D2-48B7-AA3D-B20A5829B6C8}" type="pres">
      <dgm:prSet presAssocID="{33757C49-7987-429D-86AE-B7DC32AD7180}" presName="centerShape" presStyleLbl="node0" presStyleIdx="0" presStyleCnt="1" custScaleX="110126" custScaleY="106436" custLinFactNeighborX="2174" custLinFactNeighborY="-4188"/>
      <dgm:spPr/>
      <dgm:t>
        <a:bodyPr/>
        <a:lstStyle/>
        <a:p>
          <a:endParaRPr lang="hr-HR"/>
        </a:p>
      </dgm:t>
    </dgm:pt>
    <dgm:pt modelId="{C9BE7892-7A76-43D6-B55D-FD339B795E86}" type="pres">
      <dgm:prSet presAssocID="{30F3F222-A54E-4C54-9B7C-9A33322BA4BD}" presName="node" presStyleLbl="node1" presStyleIdx="0" presStyleCnt="3" custScaleX="176015" custScaleY="100104" custRadScaleRad="100312" custRadScaleInc="870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CAB8F90-56B4-4F80-A2F2-24EC8A669A15}" type="pres">
      <dgm:prSet presAssocID="{30F3F222-A54E-4C54-9B7C-9A33322BA4BD}" presName="dummy" presStyleCnt="0"/>
      <dgm:spPr/>
      <dgm:t>
        <a:bodyPr/>
        <a:lstStyle/>
        <a:p>
          <a:endParaRPr lang="hr-HR"/>
        </a:p>
      </dgm:t>
    </dgm:pt>
    <dgm:pt modelId="{6798999F-93E4-4132-B0D9-731C7EB0251D}" type="pres">
      <dgm:prSet presAssocID="{E6353F76-F892-4201-97DA-75736793CABD}" presName="sibTrans" presStyleLbl="sibTrans2D1" presStyleIdx="0" presStyleCnt="3"/>
      <dgm:spPr/>
      <dgm:t>
        <a:bodyPr/>
        <a:lstStyle/>
        <a:p>
          <a:endParaRPr lang="hr-HR"/>
        </a:p>
      </dgm:t>
    </dgm:pt>
    <dgm:pt modelId="{78DBB944-B03F-4750-AE78-1641B50B9A93}" type="pres">
      <dgm:prSet presAssocID="{2A85DBC4-B3FE-40A3-9A07-8D90328F2B88}" presName="node" presStyleLbl="node1" presStyleIdx="1" presStyleCnt="3" custScaleX="232769" custScaleY="138076" custRadScaleRad="119025" custRadScaleInc="1503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8535EF2-E1A1-4B4A-8ABF-8C3A45BFB631}" type="pres">
      <dgm:prSet presAssocID="{2A85DBC4-B3FE-40A3-9A07-8D90328F2B88}" presName="dummy" presStyleCnt="0"/>
      <dgm:spPr/>
      <dgm:t>
        <a:bodyPr/>
        <a:lstStyle/>
        <a:p>
          <a:endParaRPr lang="hr-HR"/>
        </a:p>
      </dgm:t>
    </dgm:pt>
    <dgm:pt modelId="{BAB7857F-0C06-4820-84B5-2D6B9F0903A3}" type="pres">
      <dgm:prSet presAssocID="{2CB72FA6-53B2-487E-8DBF-0A7FCAA76209}" presName="sibTrans" presStyleLbl="sibTrans2D1" presStyleIdx="1" presStyleCnt="3"/>
      <dgm:spPr/>
      <dgm:t>
        <a:bodyPr/>
        <a:lstStyle/>
        <a:p>
          <a:endParaRPr lang="hr-HR"/>
        </a:p>
      </dgm:t>
    </dgm:pt>
    <dgm:pt modelId="{775E8667-357E-4BB0-8E97-35BC9940D3B3}" type="pres">
      <dgm:prSet presAssocID="{98626D39-114B-4B4F-B6A3-0408A419121B}" presName="node" presStyleLbl="node1" presStyleIdx="2" presStyleCnt="3" custScaleX="177271" custScaleY="118534" custRadScaleRad="103437" custRadScaleInc="-1553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E29C624-E2FD-4132-9CA6-6A8E06E28154}" type="pres">
      <dgm:prSet presAssocID="{98626D39-114B-4B4F-B6A3-0408A419121B}" presName="dummy" presStyleCnt="0"/>
      <dgm:spPr/>
      <dgm:t>
        <a:bodyPr/>
        <a:lstStyle/>
        <a:p>
          <a:endParaRPr lang="hr-HR"/>
        </a:p>
      </dgm:t>
    </dgm:pt>
    <dgm:pt modelId="{1AA5A3AE-A5C0-4A83-8E1A-E2DF97E722E2}" type="pres">
      <dgm:prSet presAssocID="{F0EE83A9-6701-4163-8FCE-7EA525B1D5B4}" presName="sibTrans" presStyleLbl="sibTrans2D1" presStyleIdx="2" presStyleCnt="3" custScaleX="99687" custScaleY="98927"/>
      <dgm:spPr/>
      <dgm:t>
        <a:bodyPr/>
        <a:lstStyle/>
        <a:p>
          <a:endParaRPr lang="hr-HR"/>
        </a:p>
      </dgm:t>
    </dgm:pt>
  </dgm:ptLst>
  <dgm:cxnLst>
    <dgm:cxn modelId="{CA4B425A-7277-425A-813F-27963016C68C}" type="presOf" srcId="{98626D39-114B-4B4F-B6A3-0408A419121B}" destId="{775E8667-357E-4BB0-8E97-35BC9940D3B3}" srcOrd="0" destOrd="0" presId="urn:microsoft.com/office/officeart/2005/8/layout/radial6"/>
    <dgm:cxn modelId="{9077024D-100F-4335-84AB-7CACDE4930CC}" type="presOf" srcId="{C359A3AF-90B3-4F74-9DC1-F0CD80A1412A}" destId="{413F8C44-8C06-4AC2-B696-9F7DAF9B96DB}" srcOrd="0" destOrd="0" presId="urn:microsoft.com/office/officeart/2005/8/layout/radial6"/>
    <dgm:cxn modelId="{FAD2EF7D-E70C-4674-900C-9279453B139F}" srcId="{33757C49-7987-429D-86AE-B7DC32AD7180}" destId="{30F3F222-A54E-4C54-9B7C-9A33322BA4BD}" srcOrd="0" destOrd="0" parTransId="{CB8AD5EC-8198-4605-8D2A-D55D4C0B32D6}" sibTransId="{E6353F76-F892-4201-97DA-75736793CABD}"/>
    <dgm:cxn modelId="{BA0F38F7-BDB4-4DA5-9EEE-A5B69A6FFC04}" type="presOf" srcId="{33757C49-7987-429D-86AE-B7DC32AD7180}" destId="{29B42FCD-53D2-48B7-AA3D-B20A5829B6C8}" srcOrd="0" destOrd="0" presId="urn:microsoft.com/office/officeart/2005/8/layout/radial6"/>
    <dgm:cxn modelId="{7B9A196A-F57D-4DF5-8252-BFF7DC015390}" type="presOf" srcId="{30F3F222-A54E-4C54-9B7C-9A33322BA4BD}" destId="{C9BE7892-7A76-43D6-B55D-FD339B795E86}" srcOrd="0" destOrd="0" presId="urn:microsoft.com/office/officeart/2005/8/layout/radial6"/>
    <dgm:cxn modelId="{B8E947D2-AC33-4A6A-B528-5DC94C49C748}" srcId="{33757C49-7987-429D-86AE-B7DC32AD7180}" destId="{2A85DBC4-B3FE-40A3-9A07-8D90328F2B88}" srcOrd="1" destOrd="0" parTransId="{6B786FFC-ACD9-4FB7-A932-092474120D67}" sibTransId="{2CB72FA6-53B2-487E-8DBF-0A7FCAA76209}"/>
    <dgm:cxn modelId="{D1299488-7900-43AA-A473-D0A5CD8FC6BD}" srcId="{33757C49-7987-429D-86AE-B7DC32AD7180}" destId="{98626D39-114B-4B4F-B6A3-0408A419121B}" srcOrd="2" destOrd="0" parTransId="{B617A32E-D86D-4CF7-A420-0E9C1F1A5241}" sibTransId="{F0EE83A9-6701-4163-8FCE-7EA525B1D5B4}"/>
    <dgm:cxn modelId="{2668CF23-D14C-49D7-9A18-08FB2D8FB595}" type="presOf" srcId="{F0EE83A9-6701-4163-8FCE-7EA525B1D5B4}" destId="{1AA5A3AE-A5C0-4A83-8E1A-E2DF97E722E2}" srcOrd="0" destOrd="0" presId="urn:microsoft.com/office/officeart/2005/8/layout/radial6"/>
    <dgm:cxn modelId="{361A4A82-05B6-4B16-B064-5C96515B12B0}" srcId="{C359A3AF-90B3-4F74-9DC1-F0CD80A1412A}" destId="{33757C49-7987-429D-86AE-B7DC32AD7180}" srcOrd="0" destOrd="0" parTransId="{AF7019C5-3450-4130-ABDB-7C0E0C22C76D}" sibTransId="{74F1E771-C05B-4DA4-9E58-DD4D5E4CBA2C}"/>
    <dgm:cxn modelId="{BB8CF07A-95D8-4811-A63E-78DAE2A423D7}" type="presOf" srcId="{2A85DBC4-B3FE-40A3-9A07-8D90328F2B88}" destId="{78DBB944-B03F-4750-AE78-1641B50B9A93}" srcOrd="0" destOrd="0" presId="urn:microsoft.com/office/officeart/2005/8/layout/radial6"/>
    <dgm:cxn modelId="{C735A924-2625-4915-9055-0343AD9ABD2D}" type="presOf" srcId="{E6353F76-F892-4201-97DA-75736793CABD}" destId="{6798999F-93E4-4132-B0D9-731C7EB0251D}" srcOrd="0" destOrd="0" presId="urn:microsoft.com/office/officeart/2005/8/layout/radial6"/>
    <dgm:cxn modelId="{D5445B21-64FB-4799-B030-73D5E951902B}" type="presOf" srcId="{2CB72FA6-53B2-487E-8DBF-0A7FCAA76209}" destId="{BAB7857F-0C06-4820-84B5-2D6B9F0903A3}" srcOrd="0" destOrd="0" presId="urn:microsoft.com/office/officeart/2005/8/layout/radial6"/>
    <dgm:cxn modelId="{B00D28A7-35FA-4416-9646-50F51BE5FB12}" type="presParOf" srcId="{413F8C44-8C06-4AC2-B696-9F7DAF9B96DB}" destId="{29B42FCD-53D2-48B7-AA3D-B20A5829B6C8}" srcOrd="0" destOrd="0" presId="urn:microsoft.com/office/officeart/2005/8/layout/radial6"/>
    <dgm:cxn modelId="{9631568C-61F2-4A4F-8857-00ABF0B5E2C6}" type="presParOf" srcId="{413F8C44-8C06-4AC2-B696-9F7DAF9B96DB}" destId="{C9BE7892-7A76-43D6-B55D-FD339B795E86}" srcOrd="1" destOrd="0" presId="urn:microsoft.com/office/officeart/2005/8/layout/radial6"/>
    <dgm:cxn modelId="{23DE2AF4-888F-4AFF-A037-6D66B65C50D7}" type="presParOf" srcId="{413F8C44-8C06-4AC2-B696-9F7DAF9B96DB}" destId="{1CAB8F90-56B4-4F80-A2F2-24EC8A669A15}" srcOrd="2" destOrd="0" presId="urn:microsoft.com/office/officeart/2005/8/layout/radial6"/>
    <dgm:cxn modelId="{AC7676D1-48FD-4942-A3FF-43C9F243775B}" type="presParOf" srcId="{413F8C44-8C06-4AC2-B696-9F7DAF9B96DB}" destId="{6798999F-93E4-4132-B0D9-731C7EB0251D}" srcOrd="3" destOrd="0" presId="urn:microsoft.com/office/officeart/2005/8/layout/radial6"/>
    <dgm:cxn modelId="{EEB8151E-A233-4FC6-8828-1D977565DFF6}" type="presParOf" srcId="{413F8C44-8C06-4AC2-B696-9F7DAF9B96DB}" destId="{78DBB944-B03F-4750-AE78-1641B50B9A93}" srcOrd="4" destOrd="0" presId="urn:microsoft.com/office/officeart/2005/8/layout/radial6"/>
    <dgm:cxn modelId="{F4AA1149-AE5A-4164-8AE1-AEB6A903444F}" type="presParOf" srcId="{413F8C44-8C06-4AC2-B696-9F7DAF9B96DB}" destId="{A8535EF2-E1A1-4B4A-8ABF-8C3A45BFB631}" srcOrd="5" destOrd="0" presId="urn:microsoft.com/office/officeart/2005/8/layout/radial6"/>
    <dgm:cxn modelId="{4638D8C1-3CD3-46F8-AD87-0E3176C9C6FC}" type="presParOf" srcId="{413F8C44-8C06-4AC2-B696-9F7DAF9B96DB}" destId="{BAB7857F-0C06-4820-84B5-2D6B9F0903A3}" srcOrd="6" destOrd="0" presId="urn:microsoft.com/office/officeart/2005/8/layout/radial6"/>
    <dgm:cxn modelId="{879934E2-813C-4676-8AD1-B5541B990D9F}" type="presParOf" srcId="{413F8C44-8C06-4AC2-B696-9F7DAF9B96DB}" destId="{775E8667-357E-4BB0-8E97-35BC9940D3B3}" srcOrd="7" destOrd="0" presId="urn:microsoft.com/office/officeart/2005/8/layout/radial6"/>
    <dgm:cxn modelId="{F19120AD-F37C-40B4-8F16-673465E38924}" type="presParOf" srcId="{413F8C44-8C06-4AC2-B696-9F7DAF9B96DB}" destId="{CE29C624-E2FD-4132-9CA6-6A8E06E28154}" srcOrd="8" destOrd="0" presId="urn:microsoft.com/office/officeart/2005/8/layout/radial6"/>
    <dgm:cxn modelId="{22A71289-4940-4A1C-AF4D-176C97D3B501}" type="presParOf" srcId="{413F8C44-8C06-4AC2-B696-9F7DAF9B96DB}" destId="{1AA5A3AE-A5C0-4A83-8E1A-E2DF97E722E2}" srcOrd="9" destOrd="0" presId="urn:microsoft.com/office/officeart/2005/8/layout/radial6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AB35F5-5F18-484B-B1F0-E88CFF98453F}" type="doc">
      <dgm:prSet loTypeId="urn:microsoft.com/office/officeart/2005/8/layout/pyramid2" loCatId="pyramid" qsTypeId="urn:microsoft.com/office/officeart/2005/8/quickstyle/simple2" qsCatId="simple" csTypeId="urn:microsoft.com/office/officeart/2005/8/colors/accent1_2" csCatId="accent1" phldr="1"/>
      <dgm:spPr/>
    </dgm:pt>
    <dgm:pt modelId="{FF9CF64D-4581-41A2-8A67-4C26657A363C}">
      <dgm:prSet phldrT="[Text]" custT="1"/>
      <dgm:spPr/>
      <dgm:t>
        <a:bodyPr/>
        <a:lstStyle/>
        <a:p>
          <a:endParaRPr lang="hr-HR" sz="800" dirty="0"/>
        </a:p>
        <a:p>
          <a:r>
            <a:rPr lang="hr-HR" sz="2800" b="1" dirty="0"/>
            <a:t>779</a:t>
          </a:r>
          <a:r>
            <a:rPr lang="hr-HR" sz="2000" dirty="0"/>
            <a:t> </a:t>
          </a:r>
        </a:p>
        <a:p>
          <a:r>
            <a:rPr lang="hr-HR" sz="1600" b="1" dirty="0"/>
            <a:t>zaposlenika tržnica</a:t>
          </a:r>
        </a:p>
      </dgm:t>
    </dgm:pt>
    <dgm:pt modelId="{3D3AB545-3E6A-470D-8172-F9CE8A20650B}" type="parTrans" cxnId="{5356D3A8-5780-4BEC-8675-E0C19DAFDB4C}">
      <dgm:prSet/>
      <dgm:spPr/>
      <dgm:t>
        <a:bodyPr/>
        <a:lstStyle/>
        <a:p>
          <a:endParaRPr lang="hr-HR"/>
        </a:p>
      </dgm:t>
    </dgm:pt>
    <dgm:pt modelId="{DF8759FD-67FE-49E1-9A52-2B65056C4C2A}" type="sibTrans" cxnId="{5356D3A8-5780-4BEC-8675-E0C19DAFDB4C}">
      <dgm:prSet/>
      <dgm:spPr/>
      <dgm:t>
        <a:bodyPr/>
        <a:lstStyle/>
        <a:p>
          <a:endParaRPr lang="hr-HR"/>
        </a:p>
      </dgm:t>
    </dgm:pt>
    <dgm:pt modelId="{9118846C-7CF0-44B6-BEF6-8BD6CC382F08}">
      <dgm:prSet phldrT="[Text]" custT="1"/>
      <dgm:spPr/>
      <dgm:t>
        <a:bodyPr/>
        <a:lstStyle/>
        <a:p>
          <a:r>
            <a:rPr lang="hr-HR" sz="2800" dirty="0">
              <a:latin typeface="Calibri"/>
            </a:rPr>
            <a:t>&gt; </a:t>
          </a:r>
          <a:r>
            <a:rPr lang="hr-HR" sz="3200" b="1" dirty="0">
              <a:latin typeface="Calibri"/>
            </a:rPr>
            <a:t>16</a:t>
          </a:r>
          <a:r>
            <a:rPr lang="hr-HR" sz="3200" b="1" dirty="0"/>
            <a:t>.000</a:t>
          </a:r>
          <a:r>
            <a:rPr lang="hr-HR" sz="3200" dirty="0"/>
            <a:t> </a:t>
          </a:r>
        </a:p>
        <a:p>
          <a:r>
            <a:rPr lang="hr-HR" sz="1800" b="1" dirty="0"/>
            <a:t>prodavatelja</a:t>
          </a:r>
        </a:p>
      </dgm:t>
    </dgm:pt>
    <dgm:pt modelId="{9F9E97D4-E3A3-4387-B86F-3C4FFAB3AEF3}" type="parTrans" cxnId="{5E9C5EC7-5C2B-428B-9FE0-94326D0C324A}">
      <dgm:prSet/>
      <dgm:spPr/>
      <dgm:t>
        <a:bodyPr/>
        <a:lstStyle/>
        <a:p>
          <a:endParaRPr lang="hr-HR"/>
        </a:p>
      </dgm:t>
    </dgm:pt>
    <dgm:pt modelId="{BFFD2FE3-9978-45E4-9152-B6F19C421599}" type="sibTrans" cxnId="{5E9C5EC7-5C2B-428B-9FE0-94326D0C324A}">
      <dgm:prSet/>
      <dgm:spPr/>
      <dgm:t>
        <a:bodyPr/>
        <a:lstStyle/>
        <a:p>
          <a:endParaRPr lang="hr-HR"/>
        </a:p>
      </dgm:t>
    </dgm:pt>
    <dgm:pt modelId="{982710CD-51CC-4845-96B7-E9B4172181F3}">
      <dgm:prSet phldrT="[Text]" custT="1"/>
      <dgm:spPr/>
      <dgm:t>
        <a:bodyPr/>
        <a:lstStyle/>
        <a:p>
          <a:r>
            <a:rPr lang="hr-HR" sz="2000" dirty="0">
              <a:latin typeface="Calibri"/>
            </a:rPr>
            <a:t>&gt;</a:t>
          </a:r>
          <a:r>
            <a:rPr lang="hr-HR" sz="2000" dirty="0"/>
            <a:t> </a:t>
          </a:r>
          <a:r>
            <a:rPr lang="hr-HR" sz="4000" b="1" dirty="0"/>
            <a:t>60.000 </a:t>
          </a:r>
          <a:endParaRPr lang="hr-HR" sz="2800" b="1" dirty="0"/>
        </a:p>
        <a:p>
          <a:r>
            <a:rPr lang="hr-HR" sz="2000" dirty="0"/>
            <a:t>     </a:t>
          </a:r>
          <a:r>
            <a:rPr lang="hr-HR" sz="2000" b="1" dirty="0"/>
            <a:t>članova obitelji</a:t>
          </a:r>
        </a:p>
      </dgm:t>
    </dgm:pt>
    <dgm:pt modelId="{838307CD-FF54-4643-AA95-8296CB890884}" type="parTrans" cxnId="{CD749C79-CE3D-4142-91B2-FED17609ADBC}">
      <dgm:prSet/>
      <dgm:spPr/>
      <dgm:t>
        <a:bodyPr/>
        <a:lstStyle/>
        <a:p>
          <a:endParaRPr lang="hr-HR"/>
        </a:p>
      </dgm:t>
    </dgm:pt>
    <dgm:pt modelId="{1F43783A-07EC-44FB-9E26-FBA96EFB7F23}" type="sibTrans" cxnId="{CD749C79-CE3D-4142-91B2-FED17609ADBC}">
      <dgm:prSet/>
      <dgm:spPr/>
      <dgm:t>
        <a:bodyPr/>
        <a:lstStyle/>
        <a:p>
          <a:endParaRPr lang="hr-HR"/>
        </a:p>
      </dgm:t>
    </dgm:pt>
    <dgm:pt modelId="{A0FC02DD-8A92-491F-8538-3BD076C4828A}" type="pres">
      <dgm:prSet presAssocID="{77AB35F5-5F18-484B-B1F0-E88CFF98453F}" presName="compositeShape" presStyleCnt="0">
        <dgm:presLayoutVars>
          <dgm:dir/>
          <dgm:resizeHandles/>
        </dgm:presLayoutVars>
      </dgm:prSet>
      <dgm:spPr/>
    </dgm:pt>
    <dgm:pt modelId="{909F2D54-41E9-468C-92D2-80C8AFE69013}" type="pres">
      <dgm:prSet presAssocID="{77AB35F5-5F18-484B-B1F0-E88CFF98453F}" presName="pyramid" presStyleLbl="node1" presStyleIdx="0" presStyleCnt="1" custScaleX="101956" custLinFactNeighborX="12571" custLinFactNeighborY="-1956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</dgm:pt>
    <dgm:pt modelId="{ECDCF672-F63E-4629-AF9E-D3AC674D26B3}" type="pres">
      <dgm:prSet presAssocID="{77AB35F5-5F18-484B-B1F0-E88CFF98453F}" presName="theList" presStyleCnt="0"/>
      <dgm:spPr/>
    </dgm:pt>
    <dgm:pt modelId="{F360294B-2742-4A50-8EAF-1A363A438898}" type="pres">
      <dgm:prSet presAssocID="{FF9CF64D-4581-41A2-8A67-4C26657A363C}" presName="aNode" presStyleLbl="fgAcc1" presStyleIdx="0" presStyleCnt="3" custScaleX="67744" custScaleY="116877" custLinFactNeighborX="-4473" custLinFactNeighborY="-6844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EF5F802-EBEE-473B-B1ED-167813136079}" type="pres">
      <dgm:prSet presAssocID="{FF9CF64D-4581-41A2-8A67-4C26657A363C}" presName="aSpace" presStyleCnt="0"/>
      <dgm:spPr/>
    </dgm:pt>
    <dgm:pt modelId="{4271BE00-5D77-4F6A-BD97-64323D7EE019}" type="pres">
      <dgm:prSet presAssocID="{9118846C-7CF0-44B6-BEF6-8BD6CC382F08}" presName="aNode" presStyleLbl="fgAcc1" presStyleIdx="1" presStyleCnt="3" custScaleX="89960" custScaleY="122775" custLinFactY="5916" custLinFactNeighborX="-701" custLinFactNeighborY="10000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0F278A9-7ECD-441D-BCD0-A70151F0AD7B}" type="pres">
      <dgm:prSet presAssocID="{9118846C-7CF0-44B6-BEF6-8BD6CC382F08}" presName="aSpace" presStyleCnt="0"/>
      <dgm:spPr/>
    </dgm:pt>
    <dgm:pt modelId="{BB66A6C4-1796-4EA0-972B-8F2A44C272CF}" type="pres">
      <dgm:prSet presAssocID="{982710CD-51CC-4845-96B7-E9B4172181F3}" presName="aNode" presStyleLbl="fgAcc1" presStyleIdx="2" presStyleCnt="3" custScaleX="115738" custScaleY="177470" custLinFactY="42166" custLinFactNeighborX="-3496" custLinFactNeighborY="10000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1C4C329-E801-4CA4-B907-1CD5F2F1A10D}" type="pres">
      <dgm:prSet presAssocID="{982710CD-51CC-4845-96B7-E9B4172181F3}" presName="aSpace" presStyleCnt="0"/>
      <dgm:spPr/>
    </dgm:pt>
  </dgm:ptLst>
  <dgm:cxnLst>
    <dgm:cxn modelId="{687C67A5-8715-40CC-8F06-BB46D8F6BC78}" type="presOf" srcId="{77AB35F5-5F18-484B-B1F0-E88CFF98453F}" destId="{A0FC02DD-8A92-491F-8538-3BD076C4828A}" srcOrd="0" destOrd="0" presId="urn:microsoft.com/office/officeart/2005/8/layout/pyramid2"/>
    <dgm:cxn modelId="{5E9C5EC7-5C2B-428B-9FE0-94326D0C324A}" srcId="{77AB35F5-5F18-484B-B1F0-E88CFF98453F}" destId="{9118846C-7CF0-44B6-BEF6-8BD6CC382F08}" srcOrd="1" destOrd="0" parTransId="{9F9E97D4-E3A3-4387-B86F-3C4FFAB3AEF3}" sibTransId="{BFFD2FE3-9978-45E4-9152-B6F19C421599}"/>
    <dgm:cxn modelId="{CD749C79-CE3D-4142-91B2-FED17609ADBC}" srcId="{77AB35F5-5F18-484B-B1F0-E88CFF98453F}" destId="{982710CD-51CC-4845-96B7-E9B4172181F3}" srcOrd="2" destOrd="0" parTransId="{838307CD-FF54-4643-AA95-8296CB890884}" sibTransId="{1F43783A-07EC-44FB-9E26-FBA96EFB7F23}"/>
    <dgm:cxn modelId="{1AF60889-E866-4907-A298-0A1A323AE72C}" type="presOf" srcId="{9118846C-7CF0-44B6-BEF6-8BD6CC382F08}" destId="{4271BE00-5D77-4F6A-BD97-64323D7EE019}" srcOrd="0" destOrd="0" presId="urn:microsoft.com/office/officeart/2005/8/layout/pyramid2"/>
    <dgm:cxn modelId="{48C64CE5-540B-42EE-9B9E-167B53EDECAC}" type="presOf" srcId="{982710CD-51CC-4845-96B7-E9B4172181F3}" destId="{BB66A6C4-1796-4EA0-972B-8F2A44C272CF}" srcOrd="0" destOrd="0" presId="urn:microsoft.com/office/officeart/2005/8/layout/pyramid2"/>
    <dgm:cxn modelId="{5356D3A8-5780-4BEC-8675-E0C19DAFDB4C}" srcId="{77AB35F5-5F18-484B-B1F0-E88CFF98453F}" destId="{FF9CF64D-4581-41A2-8A67-4C26657A363C}" srcOrd="0" destOrd="0" parTransId="{3D3AB545-3E6A-470D-8172-F9CE8A20650B}" sibTransId="{DF8759FD-67FE-49E1-9A52-2B65056C4C2A}"/>
    <dgm:cxn modelId="{2C115AB6-9D5A-4B90-9EF6-B1273FD29083}" type="presOf" srcId="{FF9CF64D-4581-41A2-8A67-4C26657A363C}" destId="{F360294B-2742-4A50-8EAF-1A363A438898}" srcOrd="0" destOrd="0" presId="urn:microsoft.com/office/officeart/2005/8/layout/pyramid2"/>
    <dgm:cxn modelId="{630D78B6-83F6-416E-BC40-5294AEA03380}" type="presParOf" srcId="{A0FC02DD-8A92-491F-8538-3BD076C4828A}" destId="{909F2D54-41E9-468C-92D2-80C8AFE69013}" srcOrd="0" destOrd="0" presId="urn:microsoft.com/office/officeart/2005/8/layout/pyramid2"/>
    <dgm:cxn modelId="{7E7FCAE8-4149-45D9-AFAF-977D9827641F}" type="presParOf" srcId="{A0FC02DD-8A92-491F-8538-3BD076C4828A}" destId="{ECDCF672-F63E-4629-AF9E-D3AC674D26B3}" srcOrd="1" destOrd="0" presId="urn:microsoft.com/office/officeart/2005/8/layout/pyramid2"/>
    <dgm:cxn modelId="{807B60AC-052C-4D29-9E03-E9E2BD028FE9}" type="presParOf" srcId="{ECDCF672-F63E-4629-AF9E-D3AC674D26B3}" destId="{F360294B-2742-4A50-8EAF-1A363A438898}" srcOrd="0" destOrd="0" presId="urn:microsoft.com/office/officeart/2005/8/layout/pyramid2"/>
    <dgm:cxn modelId="{22229CC0-C842-459E-8D80-D3CC78173568}" type="presParOf" srcId="{ECDCF672-F63E-4629-AF9E-D3AC674D26B3}" destId="{2EF5F802-EBEE-473B-B1ED-167813136079}" srcOrd="1" destOrd="0" presId="urn:microsoft.com/office/officeart/2005/8/layout/pyramid2"/>
    <dgm:cxn modelId="{A2AC4982-BA09-4152-AF6A-BE88AC15926C}" type="presParOf" srcId="{ECDCF672-F63E-4629-AF9E-D3AC674D26B3}" destId="{4271BE00-5D77-4F6A-BD97-64323D7EE019}" srcOrd="2" destOrd="0" presId="urn:microsoft.com/office/officeart/2005/8/layout/pyramid2"/>
    <dgm:cxn modelId="{6D46ED3E-069C-46F5-AB39-7AC8D50C1E3B}" type="presParOf" srcId="{ECDCF672-F63E-4629-AF9E-D3AC674D26B3}" destId="{60F278A9-7ECD-441D-BCD0-A70151F0AD7B}" srcOrd="3" destOrd="0" presId="urn:microsoft.com/office/officeart/2005/8/layout/pyramid2"/>
    <dgm:cxn modelId="{2C8C4C09-4979-447F-B91B-014C3D8E99C1}" type="presParOf" srcId="{ECDCF672-F63E-4629-AF9E-D3AC674D26B3}" destId="{BB66A6C4-1796-4EA0-972B-8F2A44C272CF}" srcOrd="4" destOrd="0" presId="urn:microsoft.com/office/officeart/2005/8/layout/pyramid2"/>
    <dgm:cxn modelId="{56DE4FAC-DC2A-4717-AEB4-23BADB254D62}" type="presParOf" srcId="{ECDCF672-F63E-4629-AF9E-D3AC674D26B3}" destId="{A1C4C329-E801-4CA4-B907-1CD5F2F1A10D}" srcOrd="5" destOrd="0" presId="urn:microsoft.com/office/officeart/2005/8/layout/pyramid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EEB50BE-4A14-4E43-9464-56CB63B45CAC}" type="doc">
      <dgm:prSet loTypeId="urn:microsoft.com/office/officeart/2005/8/layout/radial5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03E5579D-8FFF-490D-A1EA-45D6798BC2E8}">
      <dgm:prSet phldrT="[Text]" custT="1"/>
      <dgm:spPr/>
      <dgm:t>
        <a:bodyPr/>
        <a:lstStyle/>
        <a:p>
          <a:r>
            <a:rPr lang="hr-HR" sz="4000" b="1" dirty="0" smtClean="0">
              <a:solidFill>
                <a:sysClr val="windowText" lastClr="000000"/>
              </a:solidFill>
            </a:rPr>
            <a:t>30</a:t>
          </a:r>
          <a:endParaRPr lang="hr-HR" sz="4000" b="1" dirty="0">
            <a:solidFill>
              <a:sysClr val="windowText" lastClr="000000"/>
            </a:solidFill>
          </a:endParaRPr>
        </a:p>
        <a:p>
          <a:r>
            <a:rPr lang="hr-HR" sz="2000" b="1" dirty="0" smtClean="0">
              <a:solidFill>
                <a:sysClr val="windowText" lastClr="000000"/>
              </a:solidFill>
            </a:rPr>
            <a:t>tržnica</a:t>
          </a:r>
          <a:endParaRPr lang="hr-HR" sz="2000" b="1" dirty="0">
            <a:solidFill>
              <a:sysClr val="windowText" lastClr="000000"/>
            </a:solidFill>
          </a:endParaRPr>
        </a:p>
      </dgm:t>
    </dgm:pt>
    <dgm:pt modelId="{CC0343CF-D110-4246-950E-F4C1B3D4BEA7}" type="parTrans" cxnId="{0C62F8F2-EECF-4839-AF50-C337EAB393D7}">
      <dgm:prSet/>
      <dgm:spPr/>
      <dgm:t>
        <a:bodyPr/>
        <a:lstStyle/>
        <a:p>
          <a:endParaRPr lang="hr-HR"/>
        </a:p>
      </dgm:t>
    </dgm:pt>
    <dgm:pt modelId="{DD422517-949A-4AC8-8031-15566A7FAF8B}" type="sibTrans" cxnId="{0C62F8F2-EECF-4839-AF50-C337EAB393D7}">
      <dgm:prSet/>
      <dgm:spPr/>
      <dgm:t>
        <a:bodyPr/>
        <a:lstStyle/>
        <a:p>
          <a:endParaRPr lang="hr-HR"/>
        </a:p>
      </dgm:t>
    </dgm:pt>
    <dgm:pt modelId="{68552AB3-3441-4343-9138-2A123CF93B6D}">
      <dgm:prSet phldrT="[Text]" custT="1"/>
      <dgm:spPr/>
      <dgm:t>
        <a:bodyPr/>
        <a:lstStyle/>
        <a:p>
          <a:r>
            <a:rPr lang="hr-HR" sz="2800" b="1" dirty="0">
              <a:solidFill>
                <a:sysClr val="windowText" lastClr="000000"/>
              </a:solidFill>
            </a:rPr>
            <a:t>311.912 </a:t>
          </a:r>
          <a:r>
            <a:rPr lang="hr-HR" sz="2400" b="1" dirty="0">
              <a:solidFill>
                <a:sysClr val="windowText" lastClr="000000"/>
              </a:solidFill>
            </a:rPr>
            <a:t>m</a:t>
          </a:r>
          <a:r>
            <a:rPr lang="hr-HR" sz="2400" b="1" baseline="30000" dirty="0">
              <a:solidFill>
                <a:sysClr val="windowText" lastClr="000000"/>
              </a:solidFill>
            </a:rPr>
            <a:t>2</a:t>
          </a:r>
        </a:p>
      </dgm:t>
    </dgm:pt>
    <dgm:pt modelId="{79CC45F3-66A5-42CA-AEFB-FC7FCE9E7288}" type="parTrans" cxnId="{97275D3C-7835-4662-9B23-0D4D70AA2974}">
      <dgm:prSet/>
      <dgm:spPr/>
      <dgm:t>
        <a:bodyPr/>
        <a:lstStyle/>
        <a:p>
          <a:endParaRPr lang="hr-HR"/>
        </a:p>
      </dgm:t>
    </dgm:pt>
    <dgm:pt modelId="{E386CF2A-D6CB-4255-924F-D09FB270952B}" type="sibTrans" cxnId="{97275D3C-7835-4662-9B23-0D4D70AA2974}">
      <dgm:prSet/>
      <dgm:spPr/>
      <dgm:t>
        <a:bodyPr/>
        <a:lstStyle/>
        <a:p>
          <a:endParaRPr lang="hr-HR"/>
        </a:p>
      </dgm:t>
    </dgm:pt>
    <dgm:pt modelId="{032E5925-1431-4C45-B31E-AE992326BD87}">
      <dgm:prSet phldrT="[Text]" custT="1"/>
      <dgm:spPr/>
      <dgm:t>
        <a:bodyPr/>
        <a:lstStyle/>
        <a:p>
          <a:r>
            <a:rPr lang="hr-HR" sz="2800" b="1" dirty="0">
              <a:solidFill>
                <a:sysClr val="windowText" lastClr="000000"/>
              </a:solidFill>
            </a:rPr>
            <a:t>779</a:t>
          </a:r>
          <a:r>
            <a:rPr lang="hr-HR" sz="1600" b="1" dirty="0">
              <a:solidFill>
                <a:sysClr val="windowText" lastClr="000000"/>
              </a:solidFill>
            </a:rPr>
            <a:t> </a:t>
          </a:r>
        </a:p>
        <a:p>
          <a:r>
            <a:rPr lang="hr-HR" sz="1400" b="1" dirty="0" smtClean="0">
              <a:solidFill>
                <a:sysClr val="windowText" lastClr="000000"/>
              </a:solidFill>
            </a:rPr>
            <a:t>zaposlenika</a:t>
          </a:r>
          <a:endParaRPr lang="hr-HR" sz="1400" b="1" dirty="0">
            <a:solidFill>
              <a:sysClr val="windowText" lastClr="000000"/>
            </a:solidFill>
          </a:endParaRPr>
        </a:p>
      </dgm:t>
    </dgm:pt>
    <dgm:pt modelId="{1E06D662-E039-457A-B7A6-C3C730EACD6A}" type="parTrans" cxnId="{797C5478-2073-4289-8561-3787E1A293C7}">
      <dgm:prSet/>
      <dgm:spPr/>
      <dgm:t>
        <a:bodyPr/>
        <a:lstStyle/>
        <a:p>
          <a:endParaRPr lang="hr-HR"/>
        </a:p>
      </dgm:t>
    </dgm:pt>
    <dgm:pt modelId="{A2BB7E56-24C7-4D6D-BBC2-2263A6A67714}" type="sibTrans" cxnId="{797C5478-2073-4289-8561-3787E1A293C7}">
      <dgm:prSet/>
      <dgm:spPr/>
      <dgm:t>
        <a:bodyPr/>
        <a:lstStyle/>
        <a:p>
          <a:endParaRPr lang="hr-HR"/>
        </a:p>
      </dgm:t>
    </dgm:pt>
    <dgm:pt modelId="{C58646FB-44A1-4724-9780-1D1E25258AE8}">
      <dgm:prSet phldrT="[Text]" custT="1"/>
      <dgm:spPr/>
      <dgm:t>
        <a:bodyPr/>
        <a:lstStyle/>
        <a:p>
          <a:r>
            <a:rPr lang="hr-HR" sz="2800" b="1" dirty="0">
              <a:solidFill>
                <a:sysClr val="windowText" lastClr="000000"/>
              </a:solidFill>
            </a:rPr>
            <a:t>16.280</a:t>
          </a:r>
        </a:p>
        <a:p>
          <a:r>
            <a:rPr lang="hr-HR" sz="1400" b="1" dirty="0">
              <a:solidFill>
                <a:sysClr val="windowText" lastClr="000000"/>
              </a:solidFill>
            </a:rPr>
            <a:t>prodavatelja</a:t>
          </a:r>
        </a:p>
      </dgm:t>
    </dgm:pt>
    <dgm:pt modelId="{571A6EC0-B6C0-45A1-BC76-A4DF966E95AC}" type="parTrans" cxnId="{7393A53C-B739-4C91-A94C-E1320A07FD09}">
      <dgm:prSet/>
      <dgm:spPr/>
      <dgm:t>
        <a:bodyPr/>
        <a:lstStyle/>
        <a:p>
          <a:endParaRPr lang="hr-HR"/>
        </a:p>
      </dgm:t>
    </dgm:pt>
    <dgm:pt modelId="{3014A42C-B0EE-4B0F-833E-83CBAC278862}" type="sibTrans" cxnId="{7393A53C-B739-4C91-A94C-E1320A07FD09}">
      <dgm:prSet/>
      <dgm:spPr/>
      <dgm:t>
        <a:bodyPr/>
        <a:lstStyle/>
        <a:p>
          <a:endParaRPr lang="hr-HR"/>
        </a:p>
      </dgm:t>
    </dgm:pt>
    <dgm:pt modelId="{0F9FA6F2-A43A-4422-B830-050B1C621D4E}">
      <dgm:prSet phldrT="[Text]" custT="1"/>
      <dgm:spPr/>
      <dgm:t>
        <a:bodyPr/>
        <a:lstStyle/>
        <a:p>
          <a:r>
            <a:rPr lang="hr-HR" sz="2800" b="1" dirty="0">
              <a:solidFill>
                <a:sysClr val="windowText" lastClr="000000"/>
              </a:solidFill>
            </a:rPr>
            <a:t>14.050</a:t>
          </a:r>
          <a:r>
            <a:rPr lang="hr-HR" sz="2000" b="1" dirty="0">
              <a:solidFill>
                <a:sysClr val="windowText" lastClr="000000"/>
              </a:solidFill>
            </a:rPr>
            <a:t> </a:t>
          </a:r>
          <a:endParaRPr lang="hr-HR" sz="2000" b="1" dirty="0" smtClean="0">
            <a:solidFill>
              <a:sysClr val="windowText" lastClr="000000"/>
            </a:solidFill>
          </a:endParaRPr>
        </a:p>
        <a:p>
          <a:r>
            <a:rPr lang="hr-HR" sz="1400" b="1" dirty="0" smtClean="0">
              <a:solidFill>
                <a:sysClr val="windowText" lastClr="000000"/>
              </a:solidFill>
            </a:rPr>
            <a:t>prodajnih </a:t>
          </a:r>
          <a:r>
            <a:rPr lang="hr-HR" sz="1400" b="1" dirty="0">
              <a:solidFill>
                <a:sysClr val="windowText" lastClr="000000"/>
              </a:solidFill>
            </a:rPr>
            <a:t>mjesta</a:t>
          </a:r>
        </a:p>
      </dgm:t>
    </dgm:pt>
    <dgm:pt modelId="{5ED9D25C-E2D6-4E50-8EEB-35AF584BCE43}" type="parTrans" cxnId="{0C164FA2-2C46-4F9F-BFC5-EE0D84DF3D20}">
      <dgm:prSet/>
      <dgm:spPr/>
      <dgm:t>
        <a:bodyPr/>
        <a:lstStyle/>
        <a:p>
          <a:endParaRPr lang="hr-HR"/>
        </a:p>
      </dgm:t>
    </dgm:pt>
    <dgm:pt modelId="{FC5A6628-08C9-4C4B-8E07-CE32DE3B0D04}" type="sibTrans" cxnId="{0C164FA2-2C46-4F9F-BFC5-EE0D84DF3D20}">
      <dgm:prSet/>
      <dgm:spPr/>
      <dgm:t>
        <a:bodyPr/>
        <a:lstStyle/>
        <a:p>
          <a:endParaRPr lang="hr-HR"/>
        </a:p>
      </dgm:t>
    </dgm:pt>
    <dgm:pt modelId="{DC66F1F6-667F-4BA0-B55B-70C9B98339AF}" type="pres">
      <dgm:prSet presAssocID="{FEEB50BE-4A14-4E43-9464-56CB63B45CA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457F2628-E327-42BD-8F9D-55B51B5AD08A}" type="pres">
      <dgm:prSet presAssocID="{03E5579D-8FFF-490D-A1EA-45D6798BC2E8}" presName="centerShape" presStyleLbl="node0" presStyleIdx="0" presStyleCnt="1" custScaleX="160680" custScaleY="148574" custLinFactNeighborX="376" custLinFactNeighborY="-54"/>
      <dgm:spPr/>
      <dgm:t>
        <a:bodyPr/>
        <a:lstStyle/>
        <a:p>
          <a:endParaRPr lang="hr-HR"/>
        </a:p>
      </dgm:t>
    </dgm:pt>
    <dgm:pt modelId="{771BC393-5F81-4BF4-BCF0-37489F5F53A5}" type="pres">
      <dgm:prSet presAssocID="{79CC45F3-66A5-42CA-AEFB-FC7FCE9E7288}" presName="parTrans" presStyleLbl="sibTrans2D1" presStyleIdx="0" presStyleCnt="4"/>
      <dgm:spPr/>
      <dgm:t>
        <a:bodyPr/>
        <a:lstStyle/>
        <a:p>
          <a:endParaRPr lang="hr-HR"/>
        </a:p>
      </dgm:t>
    </dgm:pt>
    <dgm:pt modelId="{1F7DAA65-54C0-48CA-BECB-3B27F9A1974A}" type="pres">
      <dgm:prSet presAssocID="{79CC45F3-66A5-42CA-AEFB-FC7FCE9E7288}" presName="connectorText" presStyleLbl="sibTrans2D1" presStyleIdx="0" presStyleCnt="4"/>
      <dgm:spPr/>
      <dgm:t>
        <a:bodyPr/>
        <a:lstStyle/>
        <a:p>
          <a:endParaRPr lang="hr-HR"/>
        </a:p>
      </dgm:t>
    </dgm:pt>
    <dgm:pt modelId="{356F7022-613A-4E55-9936-9A8FAE0F993B}" type="pres">
      <dgm:prSet presAssocID="{68552AB3-3441-4343-9138-2A123CF93B6D}" presName="node" presStyleLbl="node1" presStyleIdx="0" presStyleCnt="4" custScaleX="201699" custScaleY="78536" custRadScaleRad="98115" custRadScaleInc="554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15BFC37-8E3F-4E35-9E7D-8EB92FD359AE}" type="pres">
      <dgm:prSet presAssocID="{1E06D662-E039-457A-B7A6-C3C730EACD6A}" presName="parTrans" presStyleLbl="sibTrans2D1" presStyleIdx="1" presStyleCnt="4" custScaleX="152622"/>
      <dgm:spPr/>
      <dgm:t>
        <a:bodyPr/>
        <a:lstStyle/>
        <a:p>
          <a:endParaRPr lang="hr-HR"/>
        </a:p>
      </dgm:t>
    </dgm:pt>
    <dgm:pt modelId="{11C69FFB-6294-414E-99C8-E4C7CA58C85A}" type="pres">
      <dgm:prSet presAssocID="{1E06D662-E039-457A-B7A6-C3C730EACD6A}" presName="connectorText" presStyleLbl="sibTrans2D1" presStyleIdx="1" presStyleCnt="4"/>
      <dgm:spPr/>
      <dgm:t>
        <a:bodyPr/>
        <a:lstStyle/>
        <a:p>
          <a:endParaRPr lang="hr-HR"/>
        </a:p>
      </dgm:t>
    </dgm:pt>
    <dgm:pt modelId="{3A5206B2-7CD7-4980-BA6F-F2605B22563E}" type="pres">
      <dgm:prSet presAssocID="{032E5925-1431-4C45-B31E-AE992326BD87}" presName="node" presStyleLbl="node1" presStyleIdx="1" presStyleCnt="4" custScaleX="154104" custScaleY="90184" custRadScaleRad="148921" custRadScaleInc="202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47212C4-04DE-40F2-B55B-21A6628D8CDD}" type="pres">
      <dgm:prSet presAssocID="{571A6EC0-B6C0-45A1-BC76-A4DF966E95AC}" presName="parTrans" presStyleLbl="sibTrans2D1" presStyleIdx="2" presStyleCnt="4" custScaleX="177003" custLinFactNeighborX="1" custLinFactNeighborY="3041"/>
      <dgm:spPr/>
      <dgm:t>
        <a:bodyPr/>
        <a:lstStyle/>
        <a:p>
          <a:endParaRPr lang="hr-HR"/>
        </a:p>
      </dgm:t>
    </dgm:pt>
    <dgm:pt modelId="{4C09AF7A-380B-472C-BB96-CA64AA305DEE}" type="pres">
      <dgm:prSet presAssocID="{571A6EC0-B6C0-45A1-BC76-A4DF966E95AC}" presName="connectorText" presStyleLbl="sibTrans2D1" presStyleIdx="2" presStyleCnt="4"/>
      <dgm:spPr/>
      <dgm:t>
        <a:bodyPr/>
        <a:lstStyle/>
        <a:p>
          <a:endParaRPr lang="hr-HR"/>
        </a:p>
      </dgm:t>
    </dgm:pt>
    <dgm:pt modelId="{4BD7C7F7-33DE-44AA-ADD1-AB4AA0954DED}" type="pres">
      <dgm:prSet presAssocID="{C58646FB-44A1-4724-9780-1D1E25258AE8}" presName="node" presStyleLbl="node1" presStyleIdx="2" presStyleCnt="4" custScaleX="177342" custScaleY="105451" custRadScaleRad="109074" custRadScaleInc="-149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5DD00E5-5961-4572-888C-15DE63CC8E3D}" type="pres">
      <dgm:prSet presAssocID="{5ED9D25C-E2D6-4E50-8EEB-35AF584BCE43}" presName="parTrans" presStyleLbl="sibTrans2D1" presStyleIdx="3" presStyleCnt="4" custScaleX="155388" custScaleY="101581"/>
      <dgm:spPr/>
      <dgm:t>
        <a:bodyPr/>
        <a:lstStyle/>
        <a:p>
          <a:endParaRPr lang="hr-HR"/>
        </a:p>
      </dgm:t>
    </dgm:pt>
    <dgm:pt modelId="{2B7AC937-C51F-469C-9C2C-EBE34D32B5E2}" type="pres">
      <dgm:prSet presAssocID="{5ED9D25C-E2D6-4E50-8EEB-35AF584BCE43}" presName="connectorText" presStyleLbl="sibTrans2D1" presStyleIdx="3" presStyleCnt="4"/>
      <dgm:spPr/>
      <dgm:t>
        <a:bodyPr/>
        <a:lstStyle/>
        <a:p>
          <a:endParaRPr lang="hr-HR"/>
        </a:p>
      </dgm:t>
    </dgm:pt>
    <dgm:pt modelId="{E7806726-9168-46FA-A320-214342ACB587}" type="pres">
      <dgm:prSet presAssocID="{0F9FA6F2-A43A-4422-B830-050B1C621D4E}" presName="node" presStyleLbl="node1" presStyleIdx="3" presStyleCnt="4" custScaleX="159214" custRadScaleRad="157532" custRadScaleInc="-133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4EFF1F03-5A04-4E9D-B8EF-1AF9E460AD44}" type="presOf" srcId="{1E06D662-E039-457A-B7A6-C3C730EACD6A}" destId="{11C69FFB-6294-414E-99C8-E4C7CA58C85A}" srcOrd="1" destOrd="0" presId="urn:microsoft.com/office/officeart/2005/8/layout/radial5"/>
    <dgm:cxn modelId="{797C5478-2073-4289-8561-3787E1A293C7}" srcId="{03E5579D-8FFF-490D-A1EA-45D6798BC2E8}" destId="{032E5925-1431-4C45-B31E-AE992326BD87}" srcOrd="1" destOrd="0" parTransId="{1E06D662-E039-457A-B7A6-C3C730EACD6A}" sibTransId="{A2BB7E56-24C7-4D6D-BBC2-2263A6A67714}"/>
    <dgm:cxn modelId="{0C62F8F2-EECF-4839-AF50-C337EAB393D7}" srcId="{FEEB50BE-4A14-4E43-9464-56CB63B45CAC}" destId="{03E5579D-8FFF-490D-A1EA-45D6798BC2E8}" srcOrd="0" destOrd="0" parTransId="{CC0343CF-D110-4246-950E-F4C1B3D4BEA7}" sibTransId="{DD422517-949A-4AC8-8031-15566A7FAF8B}"/>
    <dgm:cxn modelId="{AB7CB0A5-C259-4C78-88BB-1E7B6ADD53E0}" type="presOf" srcId="{1E06D662-E039-457A-B7A6-C3C730EACD6A}" destId="{E15BFC37-8E3F-4E35-9E7D-8EB92FD359AE}" srcOrd="0" destOrd="0" presId="urn:microsoft.com/office/officeart/2005/8/layout/radial5"/>
    <dgm:cxn modelId="{7393A53C-B739-4C91-A94C-E1320A07FD09}" srcId="{03E5579D-8FFF-490D-A1EA-45D6798BC2E8}" destId="{C58646FB-44A1-4724-9780-1D1E25258AE8}" srcOrd="2" destOrd="0" parTransId="{571A6EC0-B6C0-45A1-BC76-A4DF966E95AC}" sibTransId="{3014A42C-B0EE-4B0F-833E-83CBAC278862}"/>
    <dgm:cxn modelId="{2A7F928D-7424-48E1-92B2-3040EBCF5596}" type="presOf" srcId="{571A6EC0-B6C0-45A1-BC76-A4DF966E95AC}" destId="{4C09AF7A-380B-472C-BB96-CA64AA305DEE}" srcOrd="1" destOrd="0" presId="urn:microsoft.com/office/officeart/2005/8/layout/radial5"/>
    <dgm:cxn modelId="{97275D3C-7835-4662-9B23-0D4D70AA2974}" srcId="{03E5579D-8FFF-490D-A1EA-45D6798BC2E8}" destId="{68552AB3-3441-4343-9138-2A123CF93B6D}" srcOrd="0" destOrd="0" parTransId="{79CC45F3-66A5-42CA-AEFB-FC7FCE9E7288}" sibTransId="{E386CF2A-D6CB-4255-924F-D09FB270952B}"/>
    <dgm:cxn modelId="{8410A6D6-5EE3-4487-B80A-7E4F2335C7D4}" type="presOf" srcId="{FEEB50BE-4A14-4E43-9464-56CB63B45CAC}" destId="{DC66F1F6-667F-4BA0-B55B-70C9B98339AF}" srcOrd="0" destOrd="0" presId="urn:microsoft.com/office/officeart/2005/8/layout/radial5"/>
    <dgm:cxn modelId="{C84D4BFA-66A5-47D1-B844-0B542B28C14E}" type="presOf" srcId="{79CC45F3-66A5-42CA-AEFB-FC7FCE9E7288}" destId="{771BC393-5F81-4BF4-BCF0-37489F5F53A5}" srcOrd="0" destOrd="0" presId="urn:microsoft.com/office/officeart/2005/8/layout/radial5"/>
    <dgm:cxn modelId="{B948A90A-045A-4ACE-88E6-60739AFE2005}" type="presOf" srcId="{5ED9D25C-E2D6-4E50-8EEB-35AF584BCE43}" destId="{F5DD00E5-5961-4572-888C-15DE63CC8E3D}" srcOrd="0" destOrd="0" presId="urn:microsoft.com/office/officeart/2005/8/layout/radial5"/>
    <dgm:cxn modelId="{6355BF71-7B2C-4CE8-930D-F10C1E6B5EF8}" type="presOf" srcId="{03E5579D-8FFF-490D-A1EA-45D6798BC2E8}" destId="{457F2628-E327-42BD-8F9D-55B51B5AD08A}" srcOrd="0" destOrd="0" presId="urn:microsoft.com/office/officeart/2005/8/layout/radial5"/>
    <dgm:cxn modelId="{2575A016-1B3C-4575-B7DD-3E5FD9D578CC}" type="presOf" srcId="{5ED9D25C-E2D6-4E50-8EEB-35AF584BCE43}" destId="{2B7AC937-C51F-469C-9C2C-EBE34D32B5E2}" srcOrd="1" destOrd="0" presId="urn:microsoft.com/office/officeart/2005/8/layout/radial5"/>
    <dgm:cxn modelId="{6BB2EFAC-48FA-4036-95D9-51507BF09B5E}" type="presOf" srcId="{571A6EC0-B6C0-45A1-BC76-A4DF966E95AC}" destId="{547212C4-04DE-40F2-B55B-21A6628D8CDD}" srcOrd="0" destOrd="0" presId="urn:microsoft.com/office/officeart/2005/8/layout/radial5"/>
    <dgm:cxn modelId="{0C164FA2-2C46-4F9F-BFC5-EE0D84DF3D20}" srcId="{03E5579D-8FFF-490D-A1EA-45D6798BC2E8}" destId="{0F9FA6F2-A43A-4422-B830-050B1C621D4E}" srcOrd="3" destOrd="0" parTransId="{5ED9D25C-E2D6-4E50-8EEB-35AF584BCE43}" sibTransId="{FC5A6628-08C9-4C4B-8E07-CE32DE3B0D04}"/>
    <dgm:cxn modelId="{9B92EC8C-3F33-48AA-8CB9-FAA0517C5DF6}" type="presOf" srcId="{032E5925-1431-4C45-B31E-AE992326BD87}" destId="{3A5206B2-7CD7-4980-BA6F-F2605B22563E}" srcOrd="0" destOrd="0" presId="urn:microsoft.com/office/officeart/2005/8/layout/radial5"/>
    <dgm:cxn modelId="{8BF226F2-38F3-45CC-91C1-95529B0AD911}" type="presOf" srcId="{C58646FB-44A1-4724-9780-1D1E25258AE8}" destId="{4BD7C7F7-33DE-44AA-ADD1-AB4AA0954DED}" srcOrd="0" destOrd="0" presId="urn:microsoft.com/office/officeart/2005/8/layout/radial5"/>
    <dgm:cxn modelId="{23149F65-3BD1-403B-8DC0-4DCBE8C026B6}" type="presOf" srcId="{79CC45F3-66A5-42CA-AEFB-FC7FCE9E7288}" destId="{1F7DAA65-54C0-48CA-BECB-3B27F9A1974A}" srcOrd="1" destOrd="0" presId="urn:microsoft.com/office/officeart/2005/8/layout/radial5"/>
    <dgm:cxn modelId="{946CA139-9D22-4191-B107-15C317ABA9D6}" type="presOf" srcId="{0F9FA6F2-A43A-4422-B830-050B1C621D4E}" destId="{E7806726-9168-46FA-A320-214342ACB587}" srcOrd="0" destOrd="0" presId="urn:microsoft.com/office/officeart/2005/8/layout/radial5"/>
    <dgm:cxn modelId="{BC591538-1B22-482E-96AE-5FA4834F8ED1}" type="presOf" srcId="{68552AB3-3441-4343-9138-2A123CF93B6D}" destId="{356F7022-613A-4E55-9936-9A8FAE0F993B}" srcOrd="0" destOrd="0" presId="urn:microsoft.com/office/officeart/2005/8/layout/radial5"/>
    <dgm:cxn modelId="{15503FF5-2295-4E74-AA78-5B38B1F5A3B0}" type="presParOf" srcId="{DC66F1F6-667F-4BA0-B55B-70C9B98339AF}" destId="{457F2628-E327-42BD-8F9D-55B51B5AD08A}" srcOrd="0" destOrd="0" presId="urn:microsoft.com/office/officeart/2005/8/layout/radial5"/>
    <dgm:cxn modelId="{732E5577-383A-4A85-BD29-9C260C0F3AEC}" type="presParOf" srcId="{DC66F1F6-667F-4BA0-B55B-70C9B98339AF}" destId="{771BC393-5F81-4BF4-BCF0-37489F5F53A5}" srcOrd="1" destOrd="0" presId="urn:microsoft.com/office/officeart/2005/8/layout/radial5"/>
    <dgm:cxn modelId="{AF52AB16-1990-4FEB-9B3E-A7766FE8CF24}" type="presParOf" srcId="{771BC393-5F81-4BF4-BCF0-37489F5F53A5}" destId="{1F7DAA65-54C0-48CA-BECB-3B27F9A1974A}" srcOrd="0" destOrd="0" presId="urn:microsoft.com/office/officeart/2005/8/layout/radial5"/>
    <dgm:cxn modelId="{5A58101C-B09C-4D26-959A-52A90A830E83}" type="presParOf" srcId="{DC66F1F6-667F-4BA0-B55B-70C9B98339AF}" destId="{356F7022-613A-4E55-9936-9A8FAE0F993B}" srcOrd="2" destOrd="0" presId="urn:microsoft.com/office/officeart/2005/8/layout/radial5"/>
    <dgm:cxn modelId="{2B388963-A1F2-4710-8214-B945EF19E452}" type="presParOf" srcId="{DC66F1F6-667F-4BA0-B55B-70C9B98339AF}" destId="{E15BFC37-8E3F-4E35-9E7D-8EB92FD359AE}" srcOrd="3" destOrd="0" presId="urn:microsoft.com/office/officeart/2005/8/layout/radial5"/>
    <dgm:cxn modelId="{0A5A475B-3A86-4375-9142-83C6111E7243}" type="presParOf" srcId="{E15BFC37-8E3F-4E35-9E7D-8EB92FD359AE}" destId="{11C69FFB-6294-414E-99C8-E4C7CA58C85A}" srcOrd="0" destOrd="0" presId="urn:microsoft.com/office/officeart/2005/8/layout/radial5"/>
    <dgm:cxn modelId="{5153E158-DB34-4E7B-AAE9-14DDBC7E3C2F}" type="presParOf" srcId="{DC66F1F6-667F-4BA0-B55B-70C9B98339AF}" destId="{3A5206B2-7CD7-4980-BA6F-F2605B22563E}" srcOrd="4" destOrd="0" presId="urn:microsoft.com/office/officeart/2005/8/layout/radial5"/>
    <dgm:cxn modelId="{7241F5CC-BA73-43EB-8A33-1CB79856511F}" type="presParOf" srcId="{DC66F1F6-667F-4BA0-B55B-70C9B98339AF}" destId="{547212C4-04DE-40F2-B55B-21A6628D8CDD}" srcOrd="5" destOrd="0" presId="urn:microsoft.com/office/officeart/2005/8/layout/radial5"/>
    <dgm:cxn modelId="{5F2A9B64-FC98-41F0-B49F-1551C0922871}" type="presParOf" srcId="{547212C4-04DE-40F2-B55B-21A6628D8CDD}" destId="{4C09AF7A-380B-472C-BB96-CA64AA305DEE}" srcOrd="0" destOrd="0" presId="urn:microsoft.com/office/officeart/2005/8/layout/radial5"/>
    <dgm:cxn modelId="{F8D8CD4C-1EE8-4E41-9AC6-C94B7D2DEC43}" type="presParOf" srcId="{DC66F1F6-667F-4BA0-B55B-70C9B98339AF}" destId="{4BD7C7F7-33DE-44AA-ADD1-AB4AA0954DED}" srcOrd="6" destOrd="0" presId="urn:microsoft.com/office/officeart/2005/8/layout/radial5"/>
    <dgm:cxn modelId="{068801E2-A27F-441F-9D38-E7D65E13628C}" type="presParOf" srcId="{DC66F1F6-667F-4BA0-B55B-70C9B98339AF}" destId="{F5DD00E5-5961-4572-888C-15DE63CC8E3D}" srcOrd="7" destOrd="0" presId="urn:microsoft.com/office/officeart/2005/8/layout/radial5"/>
    <dgm:cxn modelId="{CE49972A-DEAE-4D78-AA11-C836822371BA}" type="presParOf" srcId="{F5DD00E5-5961-4572-888C-15DE63CC8E3D}" destId="{2B7AC937-C51F-469C-9C2C-EBE34D32B5E2}" srcOrd="0" destOrd="0" presId="urn:microsoft.com/office/officeart/2005/8/layout/radial5"/>
    <dgm:cxn modelId="{6A7535F5-6A9A-4EE8-865A-410F8BB0A849}" type="presParOf" srcId="{DC66F1F6-667F-4BA0-B55B-70C9B98339AF}" destId="{E7806726-9168-46FA-A320-214342ACB587}" srcOrd="8" destOrd="0" presId="urn:microsoft.com/office/officeart/2005/8/layout/radial5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9D25C98-3EC6-4B81-A160-01B6B22D5ED6}" type="doc">
      <dgm:prSet loTypeId="urn:microsoft.com/office/officeart/2005/8/layout/gear1" loCatId="process" qsTypeId="urn:microsoft.com/office/officeart/2005/8/quickstyle/simple1" qsCatId="simple" csTypeId="urn:microsoft.com/office/officeart/2005/8/colors/colorful2" csCatId="colorful" phldr="1"/>
      <dgm:spPr/>
    </dgm:pt>
    <dgm:pt modelId="{2A64C55F-D2FE-40B2-BD48-B0AB74CC0AAF}">
      <dgm:prSet phldrT="[Text]" custT="1"/>
      <dgm:spPr/>
      <dgm:t>
        <a:bodyPr/>
        <a:lstStyle/>
        <a:p>
          <a:r>
            <a:rPr lang="hr-HR" sz="1400" baseline="0" dirty="0"/>
            <a:t> </a:t>
          </a:r>
          <a:r>
            <a:rPr lang="hr-HR" sz="1600" baseline="0" dirty="0"/>
            <a:t>konkurentnost poljoprivrde - </a:t>
          </a:r>
          <a:r>
            <a:rPr lang="hr-HR" sz="1800" b="1" baseline="0" dirty="0">
              <a:solidFill>
                <a:sysClr val="windowText" lastClr="000000"/>
              </a:solidFill>
            </a:rPr>
            <a:t>održivost ruralnog prostora</a:t>
          </a:r>
          <a:endParaRPr lang="hr-HR" sz="1600" b="1" baseline="0" dirty="0">
            <a:solidFill>
              <a:sysClr val="windowText" lastClr="000000"/>
            </a:solidFill>
          </a:endParaRPr>
        </a:p>
      </dgm:t>
    </dgm:pt>
    <dgm:pt modelId="{DE3B5D8B-EE9F-4E31-B3A8-58764C80D691}" type="parTrans" cxnId="{67A4CEAC-8661-4165-A7DF-68A27709FA83}">
      <dgm:prSet/>
      <dgm:spPr/>
      <dgm:t>
        <a:bodyPr/>
        <a:lstStyle/>
        <a:p>
          <a:endParaRPr lang="hr-HR"/>
        </a:p>
      </dgm:t>
    </dgm:pt>
    <dgm:pt modelId="{883503DD-3FDB-47BB-92D9-C0FB42F3EC82}" type="sibTrans" cxnId="{67A4CEAC-8661-4165-A7DF-68A27709FA83}">
      <dgm:prSet/>
      <dgm:spPr/>
      <dgm:t>
        <a:bodyPr/>
        <a:lstStyle/>
        <a:p>
          <a:endParaRPr lang="hr-HR"/>
        </a:p>
      </dgm:t>
    </dgm:pt>
    <dgm:pt modelId="{C1892ABC-9D2A-48DA-870C-C7208E28AA08}">
      <dgm:prSet phldrT="[Text]" custT="1"/>
      <dgm:spPr/>
      <dgm:t>
        <a:bodyPr/>
        <a:lstStyle/>
        <a:p>
          <a:r>
            <a:rPr lang="hr-HR" sz="2000" b="1" dirty="0">
              <a:solidFill>
                <a:sysClr val="windowText" lastClr="000000"/>
              </a:solidFill>
            </a:rPr>
            <a:t>tržnice</a:t>
          </a:r>
        </a:p>
      </dgm:t>
    </dgm:pt>
    <dgm:pt modelId="{72082661-7CDA-400F-ADC6-7B1D0C7B02D8}" type="parTrans" cxnId="{0EAAFE17-4C35-48E8-ACCA-FECE776CA336}">
      <dgm:prSet/>
      <dgm:spPr/>
      <dgm:t>
        <a:bodyPr/>
        <a:lstStyle/>
        <a:p>
          <a:endParaRPr lang="hr-HR"/>
        </a:p>
      </dgm:t>
    </dgm:pt>
    <dgm:pt modelId="{A7827851-B803-4FCD-8A4A-0862F555C796}" type="sibTrans" cxnId="{0EAAFE17-4C35-48E8-ACCA-FECE776CA336}">
      <dgm:prSet/>
      <dgm:spPr/>
      <dgm:t>
        <a:bodyPr/>
        <a:lstStyle/>
        <a:p>
          <a:endParaRPr lang="hr-HR"/>
        </a:p>
      </dgm:t>
    </dgm:pt>
    <dgm:pt modelId="{4430838B-CA5E-451E-BEFC-46FBB3E9E716}">
      <dgm:prSet phldrT="[Text]" custT="1"/>
      <dgm:spPr/>
      <dgm:t>
        <a:bodyPr/>
        <a:lstStyle/>
        <a:p>
          <a:r>
            <a:rPr lang="hr-HR" sz="1600" b="1" baseline="0" dirty="0">
              <a:solidFill>
                <a:sysClr val="windowText" lastClr="000000"/>
              </a:solidFill>
            </a:rPr>
            <a:t>udruženja poljoprivrednika </a:t>
          </a:r>
          <a:r>
            <a:rPr lang="hr-HR" sz="1600" b="1" baseline="0" dirty="0"/>
            <a:t>(prodavatelji na tržnici) </a:t>
          </a:r>
          <a:endParaRPr lang="hr-HR" sz="1300" b="1" baseline="0" dirty="0"/>
        </a:p>
      </dgm:t>
    </dgm:pt>
    <dgm:pt modelId="{C0C78CCC-2419-49EE-9A34-9C28D86F723C}" type="parTrans" cxnId="{ACE596D1-E2D4-4242-B1EA-F8F19B462827}">
      <dgm:prSet/>
      <dgm:spPr/>
      <dgm:t>
        <a:bodyPr/>
        <a:lstStyle/>
        <a:p>
          <a:endParaRPr lang="hr-HR"/>
        </a:p>
      </dgm:t>
    </dgm:pt>
    <dgm:pt modelId="{D5B36C03-82AF-47DA-9DEC-1A660454B5CC}" type="sibTrans" cxnId="{ACE596D1-E2D4-4242-B1EA-F8F19B462827}">
      <dgm:prSet/>
      <dgm:spPr/>
      <dgm:t>
        <a:bodyPr/>
        <a:lstStyle/>
        <a:p>
          <a:endParaRPr lang="hr-HR"/>
        </a:p>
      </dgm:t>
    </dgm:pt>
    <dgm:pt modelId="{C18E78DA-E01B-4527-AB68-96E32F60B9E3}" type="pres">
      <dgm:prSet presAssocID="{89D25C98-3EC6-4B81-A160-01B6B22D5ED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90FB6DC-D90F-48E6-A3FC-B913F808A42B}" type="pres">
      <dgm:prSet presAssocID="{2A64C55F-D2FE-40B2-BD48-B0AB74CC0AAF}" presName="gear1" presStyleLbl="node1" presStyleIdx="0" presStyleCnt="3" custAng="21024261" custScaleX="124908" custScaleY="115972" custLinFactNeighborX="13949" custLinFactNeighborY="4901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7962269-B6FF-4C40-8C0D-7B9CEEC9585C}" type="pres">
      <dgm:prSet presAssocID="{2A64C55F-D2FE-40B2-BD48-B0AB74CC0AAF}" presName="gear1srcNode" presStyleLbl="node1" presStyleIdx="0" presStyleCnt="3"/>
      <dgm:spPr/>
      <dgm:t>
        <a:bodyPr/>
        <a:lstStyle/>
        <a:p>
          <a:endParaRPr lang="hr-HR"/>
        </a:p>
      </dgm:t>
    </dgm:pt>
    <dgm:pt modelId="{DFBF704E-6A11-43B3-813A-A941B1903A4C}" type="pres">
      <dgm:prSet presAssocID="{2A64C55F-D2FE-40B2-BD48-B0AB74CC0AAF}" presName="gear1dstNode" presStyleLbl="node1" presStyleIdx="0" presStyleCnt="3"/>
      <dgm:spPr/>
      <dgm:t>
        <a:bodyPr/>
        <a:lstStyle/>
        <a:p>
          <a:endParaRPr lang="hr-HR"/>
        </a:p>
      </dgm:t>
    </dgm:pt>
    <dgm:pt modelId="{32D13F5A-4576-415F-9129-4B8914598EB6}" type="pres">
      <dgm:prSet presAssocID="{C1892ABC-9D2A-48DA-870C-C7208E28AA08}" presName="gear2" presStyleLbl="node1" presStyleIdx="1" presStyleCnt="3" custAng="318001" custScaleX="104032" custScaleY="95996" custLinFactNeighborX="-13710" custLinFactNeighborY="11670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6B00B6D-6D1F-46FA-B07C-32771D51D342}" type="pres">
      <dgm:prSet presAssocID="{C1892ABC-9D2A-48DA-870C-C7208E28AA08}" presName="gear2srcNode" presStyleLbl="node1" presStyleIdx="1" presStyleCnt="3"/>
      <dgm:spPr/>
      <dgm:t>
        <a:bodyPr/>
        <a:lstStyle/>
        <a:p>
          <a:endParaRPr lang="hr-HR"/>
        </a:p>
      </dgm:t>
    </dgm:pt>
    <dgm:pt modelId="{55B4AF34-DC95-4F91-89CC-7B639CB0A6CB}" type="pres">
      <dgm:prSet presAssocID="{C1892ABC-9D2A-48DA-870C-C7208E28AA08}" presName="gear2dstNode" presStyleLbl="node1" presStyleIdx="1" presStyleCnt="3"/>
      <dgm:spPr/>
      <dgm:t>
        <a:bodyPr/>
        <a:lstStyle/>
        <a:p>
          <a:endParaRPr lang="hr-HR"/>
        </a:p>
      </dgm:t>
    </dgm:pt>
    <dgm:pt modelId="{AB3F3903-AF68-40E9-AB8B-C0CFFCDA597D}" type="pres">
      <dgm:prSet presAssocID="{4430838B-CA5E-451E-BEFC-46FBB3E9E716}" presName="gear3" presStyleLbl="node1" presStyleIdx="2" presStyleCnt="3" custAng="21430375" custScaleX="152260" custScaleY="151306" custLinFactNeighborX="581" custLinFactNeighborY="-4757"/>
      <dgm:spPr/>
      <dgm:t>
        <a:bodyPr/>
        <a:lstStyle/>
        <a:p>
          <a:endParaRPr lang="hr-HR"/>
        </a:p>
      </dgm:t>
    </dgm:pt>
    <dgm:pt modelId="{5A2C6C48-4158-40F7-82D0-D7F41B4C35A8}" type="pres">
      <dgm:prSet presAssocID="{4430838B-CA5E-451E-BEFC-46FBB3E9E71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9EDE4C8-9E9D-4905-938B-7FC965859F7B}" type="pres">
      <dgm:prSet presAssocID="{4430838B-CA5E-451E-BEFC-46FBB3E9E716}" presName="gear3srcNode" presStyleLbl="node1" presStyleIdx="2" presStyleCnt="3"/>
      <dgm:spPr/>
      <dgm:t>
        <a:bodyPr/>
        <a:lstStyle/>
        <a:p>
          <a:endParaRPr lang="hr-HR"/>
        </a:p>
      </dgm:t>
    </dgm:pt>
    <dgm:pt modelId="{72EA2EC5-1BBA-4FBA-8BDF-866074D07981}" type="pres">
      <dgm:prSet presAssocID="{4430838B-CA5E-451E-BEFC-46FBB3E9E716}" presName="gear3dstNode" presStyleLbl="node1" presStyleIdx="2" presStyleCnt="3"/>
      <dgm:spPr/>
      <dgm:t>
        <a:bodyPr/>
        <a:lstStyle/>
        <a:p>
          <a:endParaRPr lang="hr-HR"/>
        </a:p>
      </dgm:t>
    </dgm:pt>
    <dgm:pt modelId="{2043EE32-DB03-466C-AAFD-50437F1B2BCD}" type="pres">
      <dgm:prSet presAssocID="{883503DD-3FDB-47BB-92D9-C0FB42F3EC82}" presName="connector1" presStyleLbl="sibTrans2D1" presStyleIdx="0" presStyleCnt="3" custAng="21329190" custScaleX="98323" custLinFactNeighborX="24593" custLinFactNeighborY="-6116"/>
      <dgm:spPr/>
      <dgm:t>
        <a:bodyPr/>
        <a:lstStyle/>
        <a:p>
          <a:endParaRPr lang="hr-HR"/>
        </a:p>
      </dgm:t>
    </dgm:pt>
    <dgm:pt modelId="{DA639A3B-9217-4D26-ACA5-D94DB2E0903B}" type="pres">
      <dgm:prSet presAssocID="{A7827851-B803-4FCD-8A4A-0862F555C796}" presName="connector2" presStyleLbl="sibTrans2D1" presStyleIdx="1" presStyleCnt="3" custAng="19504477" custLinFactNeighborX="-15868" custLinFactNeighborY="22617"/>
      <dgm:spPr/>
      <dgm:t>
        <a:bodyPr/>
        <a:lstStyle/>
        <a:p>
          <a:endParaRPr lang="hr-HR"/>
        </a:p>
      </dgm:t>
    </dgm:pt>
    <dgm:pt modelId="{ED5A8498-1E40-42DA-8D84-41721F424E7F}" type="pres">
      <dgm:prSet presAssocID="{D5B36C03-82AF-47DA-9DEC-1A660454B5CC}" presName="connector3" presStyleLbl="sibTrans2D1" presStyleIdx="2" presStyleCnt="3" custAng="1458133" custLinFactNeighborX="-10901" custLinFactNeighborY="-8462"/>
      <dgm:spPr/>
      <dgm:t>
        <a:bodyPr/>
        <a:lstStyle/>
        <a:p>
          <a:endParaRPr lang="hr-HR"/>
        </a:p>
      </dgm:t>
    </dgm:pt>
  </dgm:ptLst>
  <dgm:cxnLst>
    <dgm:cxn modelId="{F6CF33C0-0479-428E-B947-A7A0287FFD9A}" type="presOf" srcId="{C1892ABC-9D2A-48DA-870C-C7208E28AA08}" destId="{32D13F5A-4576-415F-9129-4B8914598EB6}" srcOrd="0" destOrd="0" presId="urn:microsoft.com/office/officeart/2005/8/layout/gear1"/>
    <dgm:cxn modelId="{4EDE8C7B-553B-42F0-9484-B0274E52E0F8}" type="presOf" srcId="{2A64C55F-D2FE-40B2-BD48-B0AB74CC0AAF}" destId="{DFBF704E-6A11-43B3-813A-A941B1903A4C}" srcOrd="2" destOrd="0" presId="urn:microsoft.com/office/officeart/2005/8/layout/gear1"/>
    <dgm:cxn modelId="{D3721BD0-360A-4582-9815-3FC2CEC09A37}" type="presOf" srcId="{A7827851-B803-4FCD-8A4A-0862F555C796}" destId="{DA639A3B-9217-4D26-ACA5-D94DB2E0903B}" srcOrd="0" destOrd="0" presId="urn:microsoft.com/office/officeart/2005/8/layout/gear1"/>
    <dgm:cxn modelId="{D6DED346-EB2A-4DA6-A986-921B29531C0A}" type="presOf" srcId="{2A64C55F-D2FE-40B2-BD48-B0AB74CC0AAF}" destId="{97962269-B6FF-4C40-8C0D-7B9CEEC9585C}" srcOrd="1" destOrd="0" presId="urn:microsoft.com/office/officeart/2005/8/layout/gear1"/>
    <dgm:cxn modelId="{45FC5DF3-67A8-49D3-946C-FC87E9337649}" type="presOf" srcId="{C1892ABC-9D2A-48DA-870C-C7208E28AA08}" destId="{55B4AF34-DC95-4F91-89CC-7B639CB0A6CB}" srcOrd="2" destOrd="0" presId="urn:microsoft.com/office/officeart/2005/8/layout/gear1"/>
    <dgm:cxn modelId="{F26E908A-483D-4326-87FE-03D18EF4743F}" type="presOf" srcId="{2A64C55F-D2FE-40B2-BD48-B0AB74CC0AAF}" destId="{D90FB6DC-D90F-48E6-A3FC-B913F808A42B}" srcOrd="0" destOrd="0" presId="urn:microsoft.com/office/officeart/2005/8/layout/gear1"/>
    <dgm:cxn modelId="{6D888D19-593F-4992-806B-1E880BF01FCE}" type="presOf" srcId="{D5B36C03-82AF-47DA-9DEC-1A660454B5CC}" destId="{ED5A8498-1E40-42DA-8D84-41721F424E7F}" srcOrd="0" destOrd="0" presId="urn:microsoft.com/office/officeart/2005/8/layout/gear1"/>
    <dgm:cxn modelId="{ACE596D1-E2D4-4242-B1EA-F8F19B462827}" srcId="{89D25C98-3EC6-4B81-A160-01B6B22D5ED6}" destId="{4430838B-CA5E-451E-BEFC-46FBB3E9E716}" srcOrd="2" destOrd="0" parTransId="{C0C78CCC-2419-49EE-9A34-9C28D86F723C}" sibTransId="{D5B36C03-82AF-47DA-9DEC-1A660454B5CC}"/>
    <dgm:cxn modelId="{EF97BFFF-AF4C-4BE1-BAED-C1E88B8BA8FC}" type="presOf" srcId="{4430838B-CA5E-451E-BEFC-46FBB3E9E716}" destId="{09EDE4C8-9E9D-4905-938B-7FC965859F7B}" srcOrd="2" destOrd="0" presId="urn:microsoft.com/office/officeart/2005/8/layout/gear1"/>
    <dgm:cxn modelId="{4D3B6D4B-B461-4D19-8C4F-0BA064E8C3EC}" type="presOf" srcId="{89D25C98-3EC6-4B81-A160-01B6B22D5ED6}" destId="{C18E78DA-E01B-4527-AB68-96E32F60B9E3}" srcOrd="0" destOrd="0" presId="urn:microsoft.com/office/officeart/2005/8/layout/gear1"/>
    <dgm:cxn modelId="{1D0E2C5C-8C0B-40C9-80D0-26F44D96EC63}" type="presOf" srcId="{883503DD-3FDB-47BB-92D9-C0FB42F3EC82}" destId="{2043EE32-DB03-466C-AAFD-50437F1B2BCD}" srcOrd="0" destOrd="0" presId="urn:microsoft.com/office/officeart/2005/8/layout/gear1"/>
    <dgm:cxn modelId="{5391611F-7FE7-4742-8DC4-682E3B78179C}" type="presOf" srcId="{4430838B-CA5E-451E-BEFC-46FBB3E9E716}" destId="{AB3F3903-AF68-40E9-AB8B-C0CFFCDA597D}" srcOrd="0" destOrd="0" presId="urn:microsoft.com/office/officeart/2005/8/layout/gear1"/>
    <dgm:cxn modelId="{3E3EC715-4F88-4AD7-AB65-E994EDEBE323}" type="presOf" srcId="{4430838B-CA5E-451E-BEFC-46FBB3E9E716}" destId="{5A2C6C48-4158-40F7-82D0-D7F41B4C35A8}" srcOrd="1" destOrd="0" presId="urn:microsoft.com/office/officeart/2005/8/layout/gear1"/>
    <dgm:cxn modelId="{0EAAFE17-4C35-48E8-ACCA-FECE776CA336}" srcId="{89D25C98-3EC6-4B81-A160-01B6B22D5ED6}" destId="{C1892ABC-9D2A-48DA-870C-C7208E28AA08}" srcOrd="1" destOrd="0" parTransId="{72082661-7CDA-400F-ADC6-7B1D0C7B02D8}" sibTransId="{A7827851-B803-4FCD-8A4A-0862F555C796}"/>
    <dgm:cxn modelId="{67A4CEAC-8661-4165-A7DF-68A27709FA83}" srcId="{89D25C98-3EC6-4B81-A160-01B6B22D5ED6}" destId="{2A64C55F-D2FE-40B2-BD48-B0AB74CC0AAF}" srcOrd="0" destOrd="0" parTransId="{DE3B5D8B-EE9F-4E31-B3A8-58764C80D691}" sibTransId="{883503DD-3FDB-47BB-92D9-C0FB42F3EC82}"/>
    <dgm:cxn modelId="{7F68633C-AF53-4B8E-8C00-737282552DB5}" type="presOf" srcId="{C1892ABC-9D2A-48DA-870C-C7208E28AA08}" destId="{76B00B6D-6D1F-46FA-B07C-32771D51D342}" srcOrd="1" destOrd="0" presId="urn:microsoft.com/office/officeart/2005/8/layout/gear1"/>
    <dgm:cxn modelId="{8C84E9E0-8759-46E5-B3F4-E4E1954C51D0}" type="presOf" srcId="{4430838B-CA5E-451E-BEFC-46FBB3E9E716}" destId="{72EA2EC5-1BBA-4FBA-8BDF-866074D07981}" srcOrd="3" destOrd="0" presId="urn:microsoft.com/office/officeart/2005/8/layout/gear1"/>
    <dgm:cxn modelId="{4028EA28-28BC-4BF3-967C-FCCB176F73BD}" type="presParOf" srcId="{C18E78DA-E01B-4527-AB68-96E32F60B9E3}" destId="{D90FB6DC-D90F-48E6-A3FC-B913F808A42B}" srcOrd="0" destOrd="0" presId="urn:microsoft.com/office/officeart/2005/8/layout/gear1"/>
    <dgm:cxn modelId="{E5F2CAF8-1D09-402B-A007-8CA48069ADEE}" type="presParOf" srcId="{C18E78DA-E01B-4527-AB68-96E32F60B9E3}" destId="{97962269-B6FF-4C40-8C0D-7B9CEEC9585C}" srcOrd="1" destOrd="0" presId="urn:microsoft.com/office/officeart/2005/8/layout/gear1"/>
    <dgm:cxn modelId="{2AA2AA31-73DC-489C-9E21-C12584B20CF4}" type="presParOf" srcId="{C18E78DA-E01B-4527-AB68-96E32F60B9E3}" destId="{DFBF704E-6A11-43B3-813A-A941B1903A4C}" srcOrd="2" destOrd="0" presId="urn:microsoft.com/office/officeart/2005/8/layout/gear1"/>
    <dgm:cxn modelId="{CC2F7607-202B-4D19-9F31-56052802F9DB}" type="presParOf" srcId="{C18E78DA-E01B-4527-AB68-96E32F60B9E3}" destId="{32D13F5A-4576-415F-9129-4B8914598EB6}" srcOrd="3" destOrd="0" presId="urn:microsoft.com/office/officeart/2005/8/layout/gear1"/>
    <dgm:cxn modelId="{AB879FFE-6A28-4430-ACA4-8C20205BFEEC}" type="presParOf" srcId="{C18E78DA-E01B-4527-AB68-96E32F60B9E3}" destId="{76B00B6D-6D1F-46FA-B07C-32771D51D342}" srcOrd="4" destOrd="0" presId="urn:microsoft.com/office/officeart/2005/8/layout/gear1"/>
    <dgm:cxn modelId="{5E36343B-68F3-4DC5-81F6-75141E1752D5}" type="presParOf" srcId="{C18E78DA-E01B-4527-AB68-96E32F60B9E3}" destId="{55B4AF34-DC95-4F91-89CC-7B639CB0A6CB}" srcOrd="5" destOrd="0" presId="urn:microsoft.com/office/officeart/2005/8/layout/gear1"/>
    <dgm:cxn modelId="{FC8E7D0A-3046-48D5-AFDE-AEF84FA386E2}" type="presParOf" srcId="{C18E78DA-E01B-4527-AB68-96E32F60B9E3}" destId="{AB3F3903-AF68-40E9-AB8B-C0CFFCDA597D}" srcOrd="6" destOrd="0" presId="urn:microsoft.com/office/officeart/2005/8/layout/gear1"/>
    <dgm:cxn modelId="{6BB23DE7-89C6-4059-9FE0-80B2C637630D}" type="presParOf" srcId="{C18E78DA-E01B-4527-AB68-96E32F60B9E3}" destId="{5A2C6C48-4158-40F7-82D0-D7F41B4C35A8}" srcOrd="7" destOrd="0" presId="urn:microsoft.com/office/officeart/2005/8/layout/gear1"/>
    <dgm:cxn modelId="{3908C026-C437-48E0-97F1-D008A2AC1A48}" type="presParOf" srcId="{C18E78DA-E01B-4527-AB68-96E32F60B9E3}" destId="{09EDE4C8-9E9D-4905-938B-7FC965859F7B}" srcOrd="8" destOrd="0" presId="urn:microsoft.com/office/officeart/2005/8/layout/gear1"/>
    <dgm:cxn modelId="{AF45BE1C-6F67-4CF6-A5A7-C47C8C736A79}" type="presParOf" srcId="{C18E78DA-E01B-4527-AB68-96E32F60B9E3}" destId="{72EA2EC5-1BBA-4FBA-8BDF-866074D07981}" srcOrd="9" destOrd="0" presId="urn:microsoft.com/office/officeart/2005/8/layout/gear1"/>
    <dgm:cxn modelId="{5A52C50B-56C3-4D0F-BF56-940C5EE9E375}" type="presParOf" srcId="{C18E78DA-E01B-4527-AB68-96E32F60B9E3}" destId="{2043EE32-DB03-466C-AAFD-50437F1B2BCD}" srcOrd="10" destOrd="0" presId="urn:microsoft.com/office/officeart/2005/8/layout/gear1"/>
    <dgm:cxn modelId="{471687BD-37D7-432F-BD3F-529C716FF278}" type="presParOf" srcId="{C18E78DA-E01B-4527-AB68-96E32F60B9E3}" destId="{DA639A3B-9217-4D26-ACA5-D94DB2E0903B}" srcOrd="11" destOrd="0" presId="urn:microsoft.com/office/officeart/2005/8/layout/gear1"/>
    <dgm:cxn modelId="{DE02A4BB-9731-488E-AE3D-CE4308341361}" type="presParOf" srcId="{C18E78DA-E01B-4527-AB68-96E32F60B9E3}" destId="{ED5A8498-1E40-42DA-8D84-41721F424E7F}" srcOrd="12" destOrd="0" presId="urn:microsoft.com/office/officeart/2005/8/layout/gear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D97B0E2-9562-4F09-AA85-E604466E306E}" type="doc">
      <dgm:prSet loTypeId="urn:microsoft.com/office/officeart/2005/8/layout/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98BEC6A2-9FE4-4169-8A56-6214EA8372C0}">
      <dgm:prSet phldrT="[Text]" custT="1"/>
      <dgm:spPr/>
      <dgm:t>
        <a:bodyPr/>
        <a:lstStyle/>
        <a:p>
          <a:r>
            <a:rPr lang="hr-HR" sz="2400" dirty="0"/>
            <a:t>tržnica</a:t>
          </a:r>
        </a:p>
        <a:p>
          <a:r>
            <a:rPr lang="hr-HR" sz="1600" dirty="0"/>
            <a:t>jednostavna prodaja - brza naplata</a:t>
          </a:r>
        </a:p>
      </dgm:t>
    </dgm:pt>
    <dgm:pt modelId="{807B0862-1471-4B1F-A218-6793C0F07A57}" type="parTrans" cxnId="{BE97BC11-182D-4FCA-9649-98DA0FF99641}">
      <dgm:prSet/>
      <dgm:spPr/>
      <dgm:t>
        <a:bodyPr/>
        <a:lstStyle/>
        <a:p>
          <a:endParaRPr lang="hr-HR"/>
        </a:p>
      </dgm:t>
    </dgm:pt>
    <dgm:pt modelId="{BBD059E7-DD57-40DA-8F08-74D05FD61615}" type="sibTrans" cxnId="{BE97BC11-182D-4FCA-9649-98DA0FF99641}">
      <dgm:prSet custT="1"/>
      <dgm:spPr/>
      <dgm:t>
        <a:bodyPr/>
        <a:lstStyle/>
        <a:p>
          <a:r>
            <a:rPr lang="hr-HR" sz="1600">
              <a:solidFill>
                <a:sysClr val="windowText" lastClr="000000"/>
              </a:solidFill>
            </a:rPr>
            <a:t>izvor prihoda</a:t>
          </a:r>
        </a:p>
      </dgm:t>
    </dgm:pt>
    <dgm:pt modelId="{01F1AB33-B67C-4F9D-B6BC-2DA1A66E5173}">
      <dgm:prSet phldrT="[Text]"/>
      <dgm:spPr/>
      <dgm:t>
        <a:bodyPr/>
        <a:lstStyle/>
        <a:p>
          <a:r>
            <a:rPr lang="hr-HR" dirty="0"/>
            <a:t>mala i srednja gospodarstva</a:t>
          </a:r>
        </a:p>
      </dgm:t>
    </dgm:pt>
    <dgm:pt modelId="{6FFCBB6C-D080-4880-A019-CD37B1005D92}" type="parTrans" cxnId="{732808BA-16CF-4BBC-8336-59BAFA2C83A4}">
      <dgm:prSet/>
      <dgm:spPr/>
      <dgm:t>
        <a:bodyPr/>
        <a:lstStyle/>
        <a:p>
          <a:endParaRPr lang="hr-HR"/>
        </a:p>
      </dgm:t>
    </dgm:pt>
    <dgm:pt modelId="{E05368A3-787B-4B57-A3E3-E646EF32C4AB}" type="sibTrans" cxnId="{732808BA-16CF-4BBC-8336-59BAFA2C83A4}">
      <dgm:prSet custT="1"/>
      <dgm:spPr/>
      <dgm:t>
        <a:bodyPr/>
        <a:lstStyle/>
        <a:p>
          <a:r>
            <a:rPr lang="hr-HR" sz="1600" b="1" dirty="0">
              <a:solidFill>
                <a:sysClr val="windowText" lastClr="000000"/>
              </a:solidFill>
            </a:rPr>
            <a:t>očuvanje</a:t>
          </a:r>
        </a:p>
      </dgm:t>
    </dgm:pt>
    <dgm:pt modelId="{9E36B412-737B-4FA7-B8EE-34E773B1D51F}">
      <dgm:prSet phldrT="[Text]"/>
      <dgm:spPr/>
      <dgm:t>
        <a:bodyPr/>
        <a:lstStyle/>
        <a:p>
          <a:r>
            <a:rPr lang="hr-HR" dirty="0"/>
            <a:t>tradicijsko obiteljsko poduzetništvo</a:t>
          </a:r>
        </a:p>
      </dgm:t>
    </dgm:pt>
    <dgm:pt modelId="{48261FAA-45C7-46FF-96F3-C7FDA66166EF}" type="parTrans" cxnId="{0C7393E9-87A6-40EC-8308-F1409A400EF1}">
      <dgm:prSet/>
      <dgm:spPr/>
      <dgm:t>
        <a:bodyPr/>
        <a:lstStyle/>
        <a:p>
          <a:endParaRPr lang="hr-HR"/>
        </a:p>
      </dgm:t>
    </dgm:pt>
    <dgm:pt modelId="{CB81F451-DA92-4883-A756-7AB7F32A1B39}" type="sibTrans" cxnId="{0C7393E9-87A6-40EC-8308-F1409A400EF1}">
      <dgm:prSet custT="1"/>
      <dgm:spPr/>
      <dgm:t>
        <a:bodyPr/>
        <a:lstStyle/>
        <a:p>
          <a:r>
            <a:rPr lang="hr-HR" sz="1600">
              <a:solidFill>
                <a:sysClr val="windowText" lastClr="000000"/>
              </a:solidFill>
            </a:rPr>
            <a:t>poticanje razvoja</a:t>
          </a:r>
        </a:p>
      </dgm:t>
    </dgm:pt>
    <dgm:pt modelId="{62EE35E2-D940-453D-94EB-4D83EE6B3E81}">
      <dgm:prSet phldrT="[Text]" custT="1"/>
      <dgm:spPr/>
      <dgm:t>
        <a:bodyPr/>
        <a:lstStyle/>
        <a:p>
          <a:r>
            <a:rPr lang="hr-HR" sz="2400" dirty="0"/>
            <a:t>diverzifikacija zanimanja na selu</a:t>
          </a:r>
          <a:endParaRPr lang="hr-HR" sz="2000" dirty="0"/>
        </a:p>
      </dgm:t>
    </dgm:pt>
    <dgm:pt modelId="{875EE63E-0D48-430C-82F7-4F89D4F03B27}" type="parTrans" cxnId="{79558138-D4DA-40A5-966F-E7EC4FD500E3}">
      <dgm:prSet/>
      <dgm:spPr/>
      <dgm:t>
        <a:bodyPr/>
        <a:lstStyle/>
        <a:p>
          <a:endParaRPr lang="hr-HR"/>
        </a:p>
      </dgm:t>
    </dgm:pt>
    <dgm:pt modelId="{692145FF-12F1-43F5-A92B-97FC95CCB1F3}" type="sibTrans" cxnId="{79558138-D4DA-40A5-966F-E7EC4FD500E3}">
      <dgm:prSet custT="1"/>
      <dgm:spPr/>
      <dgm:t>
        <a:bodyPr/>
        <a:lstStyle/>
        <a:p>
          <a:r>
            <a:rPr lang="hr-HR" sz="1600">
              <a:solidFill>
                <a:sysClr val="windowText" lastClr="000000"/>
              </a:solidFill>
            </a:rPr>
            <a:t>jačanje</a:t>
          </a:r>
        </a:p>
      </dgm:t>
    </dgm:pt>
    <dgm:pt modelId="{FA458017-1ED9-49E4-BD94-414858733C28}">
      <dgm:prSet phldrT="[Text]" custT="1"/>
      <dgm:spPr/>
      <dgm:t>
        <a:bodyPr/>
        <a:lstStyle/>
        <a:p>
          <a:r>
            <a:rPr lang="hr-HR" sz="2400" dirty="0"/>
            <a:t>ruralna </a:t>
          </a:r>
        </a:p>
        <a:p>
          <a:r>
            <a:rPr lang="hr-HR" sz="2400" dirty="0"/>
            <a:t>ekonomija</a:t>
          </a:r>
        </a:p>
      </dgm:t>
    </dgm:pt>
    <dgm:pt modelId="{7E2451AF-A433-4A32-A7B5-9B3D5B2AED22}" type="parTrans" cxnId="{E58565F6-DCA9-499F-946E-940BA93B6DD4}">
      <dgm:prSet/>
      <dgm:spPr/>
      <dgm:t>
        <a:bodyPr/>
        <a:lstStyle/>
        <a:p>
          <a:endParaRPr lang="hr-HR"/>
        </a:p>
      </dgm:t>
    </dgm:pt>
    <dgm:pt modelId="{449E9F04-DD56-4FF1-A6B1-25186A612C0D}" type="sibTrans" cxnId="{E58565F6-DCA9-499F-946E-940BA93B6DD4}">
      <dgm:prSet custT="1"/>
      <dgm:spPr/>
      <dgm:t>
        <a:bodyPr/>
        <a:lstStyle/>
        <a:p>
          <a:r>
            <a:rPr lang="hr-HR" sz="1600">
              <a:solidFill>
                <a:sysClr val="windowText" lastClr="000000"/>
              </a:solidFill>
            </a:rPr>
            <a:t>uvijeti za kvalitetan život</a:t>
          </a:r>
        </a:p>
      </dgm:t>
    </dgm:pt>
    <dgm:pt modelId="{0FF7D915-103F-4DE5-B507-B6752829DBC5}">
      <dgm:prSet custT="1"/>
      <dgm:spPr/>
      <dgm:t>
        <a:bodyPr/>
        <a:lstStyle/>
        <a:p>
          <a:r>
            <a:rPr lang="hr-HR" sz="2400" dirty="0">
              <a:solidFill>
                <a:schemeClr val="tx1"/>
              </a:solidFill>
            </a:rPr>
            <a:t>ruralni </a:t>
          </a:r>
        </a:p>
        <a:p>
          <a:r>
            <a:rPr lang="hr-HR" sz="2400" dirty="0">
              <a:solidFill>
                <a:schemeClr val="tx1"/>
              </a:solidFill>
            </a:rPr>
            <a:t>prostor</a:t>
          </a:r>
        </a:p>
      </dgm:t>
    </dgm:pt>
    <dgm:pt modelId="{F30C3D41-0232-4DB8-B0CF-E11341C25DE4}" type="parTrans" cxnId="{5A065F9C-9FC5-4472-A650-081AF008D9E9}">
      <dgm:prSet/>
      <dgm:spPr/>
      <dgm:t>
        <a:bodyPr/>
        <a:lstStyle/>
        <a:p>
          <a:endParaRPr lang="hr-HR"/>
        </a:p>
      </dgm:t>
    </dgm:pt>
    <dgm:pt modelId="{CFF62AC0-EF57-4D97-A221-06FFEEE1008E}" type="sibTrans" cxnId="{5A065F9C-9FC5-4472-A650-081AF008D9E9}">
      <dgm:prSet/>
      <dgm:spPr/>
      <dgm:t>
        <a:bodyPr/>
        <a:lstStyle/>
        <a:p>
          <a:endParaRPr lang="hr-HR"/>
        </a:p>
      </dgm:t>
    </dgm:pt>
    <dgm:pt modelId="{0E350268-FF2D-485D-8472-BFE8B3D20FB3}" type="pres">
      <dgm:prSet presAssocID="{2D97B0E2-9562-4F09-AA85-E604466E306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D9318740-50FE-490D-81F8-47EDB33818AC}" type="pres">
      <dgm:prSet presAssocID="{98BEC6A2-9FE4-4169-8A56-6214EA8372C0}" presName="node" presStyleLbl="node1" presStyleIdx="0" presStyleCnt="6" custScaleX="93552" custScaleY="85832" custLinFactNeighborX="-23789" custLinFactNeighborY="1180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3E87598-1CAF-4D43-A4F5-F391D5F3268B}" type="pres">
      <dgm:prSet presAssocID="{BBD059E7-DD57-40DA-8F08-74D05FD61615}" presName="sibTrans" presStyleLbl="sibTrans2D1" presStyleIdx="0" presStyleCnt="5" custAng="24811" custScaleX="169788" custScaleY="172881" custLinFactNeighborX="2370" custLinFactNeighborY="534"/>
      <dgm:spPr/>
      <dgm:t>
        <a:bodyPr/>
        <a:lstStyle/>
        <a:p>
          <a:endParaRPr lang="hr-HR"/>
        </a:p>
      </dgm:t>
    </dgm:pt>
    <dgm:pt modelId="{9799D5E1-963D-4DB8-8216-2C7B6FAC6776}" type="pres">
      <dgm:prSet presAssocID="{BBD059E7-DD57-40DA-8F08-74D05FD61615}" presName="connectorText" presStyleLbl="sibTrans2D1" presStyleIdx="0" presStyleCnt="5"/>
      <dgm:spPr/>
      <dgm:t>
        <a:bodyPr/>
        <a:lstStyle/>
        <a:p>
          <a:endParaRPr lang="hr-HR"/>
        </a:p>
      </dgm:t>
    </dgm:pt>
    <dgm:pt modelId="{372782D9-5C2B-4F65-9F51-D91703672AA1}" type="pres">
      <dgm:prSet presAssocID="{01F1AB33-B67C-4F9D-B6BC-2DA1A66E5173}" presName="node" presStyleLbl="node1" presStyleIdx="1" presStyleCnt="6" custScaleX="93026" custScaleY="79551" custLinFactNeighborX="23288" custLinFactNeighborY="955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A73EAAB-5290-4F37-AC46-15D228250A23}" type="pres">
      <dgm:prSet presAssocID="{E05368A3-787B-4B57-A3E3-E646EF32C4AB}" presName="sibTrans" presStyleLbl="sibTrans2D1" presStyleIdx="1" presStyleCnt="5" custAng="21282" custScaleX="148807" custScaleY="289498" custLinFactNeighborX="1485" custLinFactNeighborY="9884"/>
      <dgm:spPr/>
      <dgm:t>
        <a:bodyPr/>
        <a:lstStyle/>
        <a:p>
          <a:endParaRPr lang="hr-HR"/>
        </a:p>
      </dgm:t>
    </dgm:pt>
    <dgm:pt modelId="{D72774F1-42B8-44B9-96A9-1EE4F2879032}" type="pres">
      <dgm:prSet presAssocID="{E05368A3-787B-4B57-A3E3-E646EF32C4AB}" presName="connectorText" presStyleLbl="sibTrans2D1" presStyleIdx="1" presStyleCnt="5"/>
      <dgm:spPr/>
      <dgm:t>
        <a:bodyPr/>
        <a:lstStyle/>
        <a:p>
          <a:endParaRPr lang="hr-HR"/>
        </a:p>
      </dgm:t>
    </dgm:pt>
    <dgm:pt modelId="{764F1676-FB2C-48AF-88A7-88D989D4C48D}" type="pres">
      <dgm:prSet presAssocID="{9E36B412-737B-4FA7-B8EE-34E773B1D51F}" presName="node" presStyleLbl="node1" presStyleIdx="2" presStyleCnt="6" custScaleX="91804" custScaleY="89013" custLinFactNeighborX="9692" custLinFactNeighborY="2063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A3DC604-32A7-4292-A474-D574B0412920}" type="pres">
      <dgm:prSet presAssocID="{CB81F451-DA92-4883-A756-7AB7F32A1B39}" presName="sibTrans" presStyleLbl="sibTrans2D1" presStyleIdx="2" presStyleCnt="5" custAng="631458" custScaleX="179356" custScaleY="167878" custLinFactNeighborX="-9151" custLinFactNeighborY="-2423"/>
      <dgm:spPr/>
      <dgm:t>
        <a:bodyPr/>
        <a:lstStyle/>
        <a:p>
          <a:endParaRPr lang="hr-HR"/>
        </a:p>
      </dgm:t>
    </dgm:pt>
    <dgm:pt modelId="{1C299963-6111-43D1-80EF-103CC1822EB9}" type="pres">
      <dgm:prSet presAssocID="{CB81F451-DA92-4883-A756-7AB7F32A1B39}" presName="connectorText" presStyleLbl="sibTrans2D1" presStyleIdx="2" presStyleCnt="5"/>
      <dgm:spPr/>
      <dgm:t>
        <a:bodyPr/>
        <a:lstStyle/>
        <a:p>
          <a:endParaRPr lang="hr-HR"/>
        </a:p>
      </dgm:t>
    </dgm:pt>
    <dgm:pt modelId="{2C1EB2D1-9B7D-41DA-BC5D-F1B8CCB34FEF}" type="pres">
      <dgm:prSet presAssocID="{62EE35E2-D940-453D-94EB-4D83EE6B3E81}" presName="node" presStyleLbl="node1" presStyleIdx="3" presStyleCnt="6" custScaleX="91895" custScaleY="90514" custLinFactNeighborX="-29794" custLinFactNeighborY="-1684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EE47BB1-0232-4137-A881-C12775525874}" type="pres">
      <dgm:prSet presAssocID="{692145FF-12F1-43F5-A92B-97FC95CCB1F3}" presName="sibTrans" presStyleLbl="sibTrans2D1" presStyleIdx="3" presStyleCnt="5" custScaleX="164727" custScaleY="250319" custLinFactNeighborY="12114"/>
      <dgm:spPr/>
      <dgm:t>
        <a:bodyPr/>
        <a:lstStyle/>
        <a:p>
          <a:endParaRPr lang="hr-HR"/>
        </a:p>
      </dgm:t>
    </dgm:pt>
    <dgm:pt modelId="{E723065B-F04B-4CEE-9399-E4005601D119}" type="pres">
      <dgm:prSet presAssocID="{692145FF-12F1-43F5-A92B-97FC95CCB1F3}" presName="connectorText" presStyleLbl="sibTrans2D1" presStyleIdx="3" presStyleCnt="5"/>
      <dgm:spPr/>
      <dgm:t>
        <a:bodyPr/>
        <a:lstStyle/>
        <a:p>
          <a:endParaRPr lang="hr-HR"/>
        </a:p>
      </dgm:t>
    </dgm:pt>
    <dgm:pt modelId="{89797547-C99B-445F-B0E3-0729A1475801}" type="pres">
      <dgm:prSet presAssocID="{FA458017-1ED9-49E4-BD94-414858733C28}" presName="node" presStyleLbl="node1" presStyleIdx="4" presStyleCnt="6" custScaleX="89657" custScaleY="87037" custLinFactNeighborX="-22689" custLinFactNeighborY="1015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4127380-B950-426A-B7A6-ECC22570975E}" type="pres">
      <dgm:prSet presAssocID="{449E9F04-DD56-4FF1-A6B1-25186A612C0D}" presName="sibTrans" presStyleLbl="sibTrans2D1" presStyleIdx="4" presStyleCnt="5" custScaleX="174430" custScaleY="197878" custLinFactNeighborX="2767" custLinFactNeighborY="2688"/>
      <dgm:spPr/>
      <dgm:t>
        <a:bodyPr/>
        <a:lstStyle/>
        <a:p>
          <a:endParaRPr lang="hr-HR"/>
        </a:p>
      </dgm:t>
    </dgm:pt>
    <dgm:pt modelId="{ED2ACD27-9EED-4D28-9CF1-705C066DADCC}" type="pres">
      <dgm:prSet presAssocID="{449E9F04-DD56-4FF1-A6B1-25186A612C0D}" presName="connectorText" presStyleLbl="sibTrans2D1" presStyleIdx="4" presStyleCnt="5"/>
      <dgm:spPr/>
      <dgm:t>
        <a:bodyPr/>
        <a:lstStyle/>
        <a:p>
          <a:endParaRPr lang="hr-HR"/>
        </a:p>
      </dgm:t>
    </dgm:pt>
    <dgm:pt modelId="{90B364AC-4E99-4C82-A4BC-97EC01DDB31E}" type="pres">
      <dgm:prSet presAssocID="{0FF7D915-103F-4DE5-B507-B6752829DBC5}" presName="node" presStyleLbl="node1" presStyleIdx="5" presStyleCnt="6" custScaleX="87794" custScaleY="82710" custLinFactNeighborX="21807" custLinFactNeighborY="1517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D7DD9A42-F690-438F-8941-CADBCF385D70}" type="presOf" srcId="{692145FF-12F1-43F5-A92B-97FC95CCB1F3}" destId="{E723065B-F04B-4CEE-9399-E4005601D119}" srcOrd="1" destOrd="0" presId="urn:microsoft.com/office/officeart/2005/8/layout/process5"/>
    <dgm:cxn modelId="{7692EFE9-9CB8-436D-91B5-8F9166383A9F}" type="presOf" srcId="{692145FF-12F1-43F5-A92B-97FC95CCB1F3}" destId="{EEE47BB1-0232-4137-A881-C12775525874}" srcOrd="0" destOrd="0" presId="urn:microsoft.com/office/officeart/2005/8/layout/process5"/>
    <dgm:cxn modelId="{99449771-2D1C-48BB-9F29-FEC834957948}" type="presOf" srcId="{BBD059E7-DD57-40DA-8F08-74D05FD61615}" destId="{9799D5E1-963D-4DB8-8216-2C7B6FAC6776}" srcOrd="1" destOrd="0" presId="urn:microsoft.com/office/officeart/2005/8/layout/process5"/>
    <dgm:cxn modelId="{A13078D0-0762-48F4-B91A-6B4C628C2A92}" type="presOf" srcId="{BBD059E7-DD57-40DA-8F08-74D05FD61615}" destId="{83E87598-1CAF-4D43-A4F5-F391D5F3268B}" srcOrd="0" destOrd="0" presId="urn:microsoft.com/office/officeart/2005/8/layout/process5"/>
    <dgm:cxn modelId="{7DBF5858-93DA-4D2C-AD65-813BF9EB27C4}" type="presOf" srcId="{98BEC6A2-9FE4-4169-8A56-6214EA8372C0}" destId="{D9318740-50FE-490D-81F8-47EDB33818AC}" srcOrd="0" destOrd="0" presId="urn:microsoft.com/office/officeart/2005/8/layout/process5"/>
    <dgm:cxn modelId="{BE8E5F94-EF4B-49DE-9567-C9DCB3B13D43}" type="presOf" srcId="{CB81F451-DA92-4883-A756-7AB7F32A1B39}" destId="{7A3DC604-32A7-4292-A474-D574B0412920}" srcOrd="0" destOrd="0" presId="urn:microsoft.com/office/officeart/2005/8/layout/process5"/>
    <dgm:cxn modelId="{1B75F706-0B63-4D3F-A203-86DCA94942CF}" type="presOf" srcId="{CB81F451-DA92-4883-A756-7AB7F32A1B39}" destId="{1C299963-6111-43D1-80EF-103CC1822EB9}" srcOrd="1" destOrd="0" presId="urn:microsoft.com/office/officeart/2005/8/layout/process5"/>
    <dgm:cxn modelId="{8E25843E-E254-476A-B381-E6C84D0C010D}" type="presOf" srcId="{FA458017-1ED9-49E4-BD94-414858733C28}" destId="{89797547-C99B-445F-B0E3-0729A1475801}" srcOrd="0" destOrd="0" presId="urn:microsoft.com/office/officeart/2005/8/layout/process5"/>
    <dgm:cxn modelId="{852BE3FF-7D6A-4EC2-92AB-6220B35A4837}" type="presOf" srcId="{E05368A3-787B-4B57-A3E3-E646EF32C4AB}" destId="{D72774F1-42B8-44B9-96A9-1EE4F2879032}" srcOrd="1" destOrd="0" presId="urn:microsoft.com/office/officeart/2005/8/layout/process5"/>
    <dgm:cxn modelId="{79558138-D4DA-40A5-966F-E7EC4FD500E3}" srcId="{2D97B0E2-9562-4F09-AA85-E604466E306E}" destId="{62EE35E2-D940-453D-94EB-4D83EE6B3E81}" srcOrd="3" destOrd="0" parTransId="{875EE63E-0D48-430C-82F7-4F89D4F03B27}" sibTransId="{692145FF-12F1-43F5-A92B-97FC95CCB1F3}"/>
    <dgm:cxn modelId="{E58565F6-DCA9-499F-946E-940BA93B6DD4}" srcId="{2D97B0E2-9562-4F09-AA85-E604466E306E}" destId="{FA458017-1ED9-49E4-BD94-414858733C28}" srcOrd="4" destOrd="0" parTransId="{7E2451AF-A433-4A32-A7B5-9B3D5B2AED22}" sibTransId="{449E9F04-DD56-4FF1-A6B1-25186A612C0D}"/>
    <dgm:cxn modelId="{DDA67028-F844-405E-A651-FE1E3977F676}" type="presOf" srcId="{62EE35E2-D940-453D-94EB-4D83EE6B3E81}" destId="{2C1EB2D1-9B7D-41DA-BC5D-F1B8CCB34FEF}" srcOrd="0" destOrd="0" presId="urn:microsoft.com/office/officeart/2005/8/layout/process5"/>
    <dgm:cxn modelId="{21D25A67-1159-4FF1-85BB-DB3362753932}" type="presOf" srcId="{449E9F04-DD56-4FF1-A6B1-25186A612C0D}" destId="{ED2ACD27-9EED-4D28-9CF1-705C066DADCC}" srcOrd="1" destOrd="0" presId="urn:microsoft.com/office/officeart/2005/8/layout/process5"/>
    <dgm:cxn modelId="{9F1863C5-892F-46AB-8867-BC607A99D4B5}" type="presOf" srcId="{01F1AB33-B67C-4F9D-B6BC-2DA1A66E5173}" destId="{372782D9-5C2B-4F65-9F51-D91703672AA1}" srcOrd="0" destOrd="0" presId="urn:microsoft.com/office/officeart/2005/8/layout/process5"/>
    <dgm:cxn modelId="{21E1E29E-A546-43FA-B414-84A05613EF0E}" type="presOf" srcId="{E05368A3-787B-4B57-A3E3-E646EF32C4AB}" destId="{5A73EAAB-5290-4F37-AC46-15D228250A23}" srcOrd="0" destOrd="0" presId="urn:microsoft.com/office/officeart/2005/8/layout/process5"/>
    <dgm:cxn modelId="{BE97BC11-182D-4FCA-9649-98DA0FF99641}" srcId="{2D97B0E2-9562-4F09-AA85-E604466E306E}" destId="{98BEC6A2-9FE4-4169-8A56-6214EA8372C0}" srcOrd="0" destOrd="0" parTransId="{807B0862-1471-4B1F-A218-6793C0F07A57}" sibTransId="{BBD059E7-DD57-40DA-8F08-74D05FD61615}"/>
    <dgm:cxn modelId="{0C7393E9-87A6-40EC-8308-F1409A400EF1}" srcId="{2D97B0E2-9562-4F09-AA85-E604466E306E}" destId="{9E36B412-737B-4FA7-B8EE-34E773B1D51F}" srcOrd="2" destOrd="0" parTransId="{48261FAA-45C7-46FF-96F3-C7FDA66166EF}" sibTransId="{CB81F451-DA92-4883-A756-7AB7F32A1B39}"/>
    <dgm:cxn modelId="{5A065F9C-9FC5-4472-A650-081AF008D9E9}" srcId="{2D97B0E2-9562-4F09-AA85-E604466E306E}" destId="{0FF7D915-103F-4DE5-B507-B6752829DBC5}" srcOrd="5" destOrd="0" parTransId="{F30C3D41-0232-4DB8-B0CF-E11341C25DE4}" sibTransId="{CFF62AC0-EF57-4D97-A221-06FFEEE1008E}"/>
    <dgm:cxn modelId="{7FD643F4-39DF-460C-A931-223C0B0AC010}" type="presOf" srcId="{9E36B412-737B-4FA7-B8EE-34E773B1D51F}" destId="{764F1676-FB2C-48AF-88A7-88D989D4C48D}" srcOrd="0" destOrd="0" presId="urn:microsoft.com/office/officeart/2005/8/layout/process5"/>
    <dgm:cxn modelId="{9905A6E0-5C54-4F36-B41A-350311CD52A0}" type="presOf" srcId="{0FF7D915-103F-4DE5-B507-B6752829DBC5}" destId="{90B364AC-4E99-4C82-A4BC-97EC01DDB31E}" srcOrd="0" destOrd="0" presId="urn:microsoft.com/office/officeart/2005/8/layout/process5"/>
    <dgm:cxn modelId="{732808BA-16CF-4BBC-8336-59BAFA2C83A4}" srcId="{2D97B0E2-9562-4F09-AA85-E604466E306E}" destId="{01F1AB33-B67C-4F9D-B6BC-2DA1A66E5173}" srcOrd="1" destOrd="0" parTransId="{6FFCBB6C-D080-4880-A019-CD37B1005D92}" sibTransId="{E05368A3-787B-4B57-A3E3-E646EF32C4AB}"/>
    <dgm:cxn modelId="{42139992-240C-4854-99D2-1C5376E67F83}" type="presOf" srcId="{2D97B0E2-9562-4F09-AA85-E604466E306E}" destId="{0E350268-FF2D-485D-8472-BFE8B3D20FB3}" srcOrd="0" destOrd="0" presId="urn:microsoft.com/office/officeart/2005/8/layout/process5"/>
    <dgm:cxn modelId="{C6F23A5F-C03B-4B3B-A5E3-BFDE2E6A9385}" type="presOf" srcId="{449E9F04-DD56-4FF1-A6B1-25186A612C0D}" destId="{14127380-B950-426A-B7A6-ECC22570975E}" srcOrd="0" destOrd="0" presId="urn:microsoft.com/office/officeart/2005/8/layout/process5"/>
    <dgm:cxn modelId="{E46AF6FF-2243-454C-8757-D773355D0388}" type="presParOf" srcId="{0E350268-FF2D-485D-8472-BFE8B3D20FB3}" destId="{D9318740-50FE-490D-81F8-47EDB33818AC}" srcOrd="0" destOrd="0" presId="urn:microsoft.com/office/officeart/2005/8/layout/process5"/>
    <dgm:cxn modelId="{3F845B81-5762-49AC-9C17-5871BD84885D}" type="presParOf" srcId="{0E350268-FF2D-485D-8472-BFE8B3D20FB3}" destId="{83E87598-1CAF-4D43-A4F5-F391D5F3268B}" srcOrd="1" destOrd="0" presId="urn:microsoft.com/office/officeart/2005/8/layout/process5"/>
    <dgm:cxn modelId="{C9035E65-7540-43E1-BA6B-1E25B1AE0601}" type="presParOf" srcId="{83E87598-1CAF-4D43-A4F5-F391D5F3268B}" destId="{9799D5E1-963D-4DB8-8216-2C7B6FAC6776}" srcOrd="0" destOrd="0" presId="urn:microsoft.com/office/officeart/2005/8/layout/process5"/>
    <dgm:cxn modelId="{6FC61568-A4BE-4896-88F3-C3FA9DC6805F}" type="presParOf" srcId="{0E350268-FF2D-485D-8472-BFE8B3D20FB3}" destId="{372782D9-5C2B-4F65-9F51-D91703672AA1}" srcOrd="2" destOrd="0" presId="urn:microsoft.com/office/officeart/2005/8/layout/process5"/>
    <dgm:cxn modelId="{9C11259E-579D-4C57-B857-DD7C5AB45CE7}" type="presParOf" srcId="{0E350268-FF2D-485D-8472-BFE8B3D20FB3}" destId="{5A73EAAB-5290-4F37-AC46-15D228250A23}" srcOrd="3" destOrd="0" presId="urn:microsoft.com/office/officeart/2005/8/layout/process5"/>
    <dgm:cxn modelId="{5387C56C-537B-4533-84C6-E7B352EA7973}" type="presParOf" srcId="{5A73EAAB-5290-4F37-AC46-15D228250A23}" destId="{D72774F1-42B8-44B9-96A9-1EE4F2879032}" srcOrd="0" destOrd="0" presId="urn:microsoft.com/office/officeart/2005/8/layout/process5"/>
    <dgm:cxn modelId="{090AC487-DF7D-45AA-B526-1FD52F6240D9}" type="presParOf" srcId="{0E350268-FF2D-485D-8472-BFE8B3D20FB3}" destId="{764F1676-FB2C-48AF-88A7-88D989D4C48D}" srcOrd="4" destOrd="0" presId="urn:microsoft.com/office/officeart/2005/8/layout/process5"/>
    <dgm:cxn modelId="{B1E3895C-6771-4651-B4B1-46BB681BA830}" type="presParOf" srcId="{0E350268-FF2D-485D-8472-BFE8B3D20FB3}" destId="{7A3DC604-32A7-4292-A474-D574B0412920}" srcOrd="5" destOrd="0" presId="urn:microsoft.com/office/officeart/2005/8/layout/process5"/>
    <dgm:cxn modelId="{215AA4E5-28B3-4A21-B239-69BBFB9DDF5E}" type="presParOf" srcId="{7A3DC604-32A7-4292-A474-D574B0412920}" destId="{1C299963-6111-43D1-80EF-103CC1822EB9}" srcOrd="0" destOrd="0" presId="urn:microsoft.com/office/officeart/2005/8/layout/process5"/>
    <dgm:cxn modelId="{6CB76A59-7F52-425F-9E0C-510FE1600163}" type="presParOf" srcId="{0E350268-FF2D-485D-8472-BFE8B3D20FB3}" destId="{2C1EB2D1-9B7D-41DA-BC5D-F1B8CCB34FEF}" srcOrd="6" destOrd="0" presId="urn:microsoft.com/office/officeart/2005/8/layout/process5"/>
    <dgm:cxn modelId="{EB232E72-98F3-4EE2-B33F-8942F47EF063}" type="presParOf" srcId="{0E350268-FF2D-485D-8472-BFE8B3D20FB3}" destId="{EEE47BB1-0232-4137-A881-C12775525874}" srcOrd="7" destOrd="0" presId="urn:microsoft.com/office/officeart/2005/8/layout/process5"/>
    <dgm:cxn modelId="{A11FFBBC-BCA9-49B2-8508-7F69759CB963}" type="presParOf" srcId="{EEE47BB1-0232-4137-A881-C12775525874}" destId="{E723065B-F04B-4CEE-9399-E4005601D119}" srcOrd="0" destOrd="0" presId="urn:microsoft.com/office/officeart/2005/8/layout/process5"/>
    <dgm:cxn modelId="{850B4FFF-E352-4AA3-8CBC-70521CF7A38A}" type="presParOf" srcId="{0E350268-FF2D-485D-8472-BFE8B3D20FB3}" destId="{89797547-C99B-445F-B0E3-0729A1475801}" srcOrd="8" destOrd="0" presId="urn:microsoft.com/office/officeart/2005/8/layout/process5"/>
    <dgm:cxn modelId="{CA130C3F-9523-4402-BD8D-A332E6341B05}" type="presParOf" srcId="{0E350268-FF2D-485D-8472-BFE8B3D20FB3}" destId="{14127380-B950-426A-B7A6-ECC22570975E}" srcOrd="9" destOrd="0" presId="urn:microsoft.com/office/officeart/2005/8/layout/process5"/>
    <dgm:cxn modelId="{FD27E0C9-FBE6-4195-B2EB-C7C4BC67BE32}" type="presParOf" srcId="{14127380-B950-426A-B7A6-ECC22570975E}" destId="{ED2ACD27-9EED-4D28-9CF1-705C066DADCC}" srcOrd="0" destOrd="0" presId="urn:microsoft.com/office/officeart/2005/8/layout/process5"/>
    <dgm:cxn modelId="{C73FC61C-AC96-4FDE-876A-925F8F66DB18}" type="presParOf" srcId="{0E350268-FF2D-485D-8472-BFE8B3D20FB3}" destId="{90B364AC-4E99-4C82-A4BC-97EC01DDB31E}" srcOrd="10" destOrd="0" presId="urn:microsoft.com/office/officeart/2005/8/layout/process5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B58372A-63F6-4AA7-9CA0-B2C2FE3686DC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FFBA472B-4B33-420C-8677-92E732273633}">
      <dgm:prSet phldrT="[Text]"/>
      <dgm:spPr/>
      <dgm:t>
        <a:bodyPr/>
        <a:lstStyle/>
        <a:p>
          <a:r>
            <a:rPr lang="hr-HR" dirty="0"/>
            <a:t>TRŽNICA</a:t>
          </a:r>
        </a:p>
      </dgm:t>
    </dgm:pt>
    <dgm:pt modelId="{D90C6AAD-D414-4261-BBCE-4E1A2DFC7060}" type="parTrans" cxnId="{B8A1F278-D98D-4A99-BC8D-7AD986145579}">
      <dgm:prSet/>
      <dgm:spPr/>
      <dgm:t>
        <a:bodyPr/>
        <a:lstStyle/>
        <a:p>
          <a:endParaRPr lang="hr-HR"/>
        </a:p>
      </dgm:t>
    </dgm:pt>
    <dgm:pt modelId="{AB8CE4D8-B2B2-4FAD-9A91-CCB8250D71D3}" type="sibTrans" cxnId="{B8A1F278-D98D-4A99-BC8D-7AD986145579}">
      <dgm:prSet/>
      <dgm:spPr/>
      <dgm:t>
        <a:bodyPr/>
        <a:lstStyle/>
        <a:p>
          <a:endParaRPr lang="hr-HR"/>
        </a:p>
      </dgm:t>
    </dgm:pt>
    <dgm:pt modelId="{593C4946-F85D-4837-B96E-1859E78A7428}">
      <dgm:prSet phldrT="[Text]"/>
      <dgm:spPr/>
      <dgm:t>
        <a:bodyPr/>
        <a:lstStyle/>
        <a:p>
          <a:r>
            <a:rPr lang="hr-HR" dirty="0"/>
            <a:t>OBRTNICI</a:t>
          </a:r>
        </a:p>
      </dgm:t>
    </dgm:pt>
    <dgm:pt modelId="{1DD7EE48-073A-4C9C-995C-8F2584E86237}" type="parTrans" cxnId="{9099D0F7-1D10-4CAE-BA3E-BD06FABFC9FA}">
      <dgm:prSet/>
      <dgm:spPr/>
      <dgm:t>
        <a:bodyPr/>
        <a:lstStyle/>
        <a:p>
          <a:endParaRPr lang="hr-HR"/>
        </a:p>
      </dgm:t>
    </dgm:pt>
    <dgm:pt modelId="{9E8C8CAA-891F-4E04-908B-628BB3406606}" type="sibTrans" cxnId="{9099D0F7-1D10-4CAE-BA3E-BD06FABFC9FA}">
      <dgm:prSet/>
      <dgm:spPr/>
      <dgm:t>
        <a:bodyPr/>
        <a:lstStyle/>
        <a:p>
          <a:endParaRPr lang="hr-HR"/>
        </a:p>
      </dgm:t>
    </dgm:pt>
    <dgm:pt modelId="{F32081E9-3061-4127-8078-1766AA6F1383}">
      <dgm:prSet phldrT="[Text]"/>
      <dgm:spPr/>
      <dgm:t>
        <a:bodyPr/>
        <a:lstStyle/>
        <a:p>
          <a:r>
            <a:rPr lang="hr-HR" dirty="0"/>
            <a:t>OPG</a:t>
          </a:r>
        </a:p>
        <a:p>
          <a:r>
            <a:rPr lang="hr-HR" dirty="0"/>
            <a:t> PZ</a:t>
          </a:r>
        </a:p>
      </dgm:t>
    </dgm:pt>
    <dgm:pt modelId="{24A70587-F81C-4316-9F0E-D61C2155E404}" type="parTrans" cxnId="{EAA7AA2C-3679-4A58-BA60-BC1A5B46891C}">
      <dgm:prSet/>
      <dgm:spPr/>
      <dgm:t>
        <a:bodyPr/>
        <a:lstStyle/>
        <a:p>
          <a:endParaRPr lang="hr-HR"/>
        </a:p>
      </dgm:t>
    </dgm:pt>
    <dgm:pt modelId="{18F11FE3-B800-4A9B-B2B7-72B20356ECF7}" type="sibTrans" cxnId="{EAA7AA2C-3679-4A58-BA60-BC1A5B46891C}">
      <dgm:prSet/>
      <dgm:spPr/>
      <dgm:t>
        <a:bodyPr/>
        <a:lstStyle/>
        <a:p>
          <a:endParaRPr lang="hr-HR"/>
        </a:p>
      </dgm:t>
    </dgm:pt>
    <dgm:pt modelId="{1441A6E4-B13A-4E35-9111-B26C48A31C92}">
      <dgm:prSet phldrT="[Text]"/>
      <dgm:spPr/>
      <dgm:t>
        <a:bodyPr/>
        <a:lstStyle/>
        <a:p>
          <a:r>
            <a:rPr lang="hr-HR" dirty="0"/>
            <a:t>TRGOVAČKA DRUŠTVA</a:t>
          </a:r>
        </a:p>
      </dgm:t>
    </dgm:pt>
    <dgm:pt modelId="{D866629B-851E-4434-82E8-6A74F52B157C}" type="parTrans" cxnId="{F81EEC5F-AAB4-46B2-AF3D-B73E901A2DA5}">
      <dgm:prSet/>
      <dgm:spPr/>
      <dgm:t>
        <a:bodyPr/>
        <a:lstStyle/>
        <a:p>
          <a:endParaRPr lang="hr-HR"/>
        </a:p>
      </dgm:t>
    </dgm:pt>
    <dgm:pt modelId="{1045F5A0-4250-442F-9B52-E206494DB0E4}" type="sibTrans" cxnId="{F81EEC5F-AAB4-46B2-AF3D-B73E901A2DA5}">
      <dgm:prSet/>
      <dgm:spPr/>
      <dgm:t>
        <a:bodyPr/>
        <a:lstStyle/>
        <a:p>
          <a:endParaRPr lang="hr-HR"/>
        </a:p>
      </dgm:t>
    </dgm:pt>
    <dgm:pt modelId="{D4274343-38EB-4609-9DAB-3CE1901E2C2B}">
      <dgm:prSet phldrT="[Text]" custRadScaleRad="112115" custRadScaleInc="-18790"/>
      <dgm:spPr/>
      <dgm:t>
        <a:bodyPr/>
        <a:lstStyle/>
        <a:p>
          <a:endParaRPr lang="hr-HR"/>
        </a:p>
      </dgm:t>
    </dgm:pt>
    <dgm:pt modelId="{83CCEF18-0859-4261-9CC0-F05FD522CD06}" type="parTrans" cxnId="{692A305A-5EA2-48C0-B3CB-3FE5684023DA}">
      <dgm:prSet/>
      <dgm:spPr/>
      <dgm:t>
        <a:bodyPr/>
        <a:lstStyle/>
        <a:p>
          <a:endParaRPr lang="hr-HR"/>
        </a:p>
      </dgm:t>
    </dgm:pt>
    <dgm:pt modelId="{D4B3410D-94D9-4BE0-B850-8047BF51B618}" type="sibTrans" cxnId="{692A305A-5EA2-48C0-B3CB-3FE5684023DA}">
      <dgm:prSet/>
      <dgm:spPr/>
      <dgm:t>
        <a:bodyPr/>
        <a:lstStyle/>
        <a:p>
          <a:endParaRPr lang="hr-HR"/>
        </a:p>
      </dgm:t>
    </dgm:pt>
    <dgm:pt modelId="{D03BC0BA-61A9-446D-969F-58C024899CD6}">
      <dgm:prSet phldrT="[Text]"/>
      <dgm:spPr/>
      <dgm:t>
        <a:bodyPr/>
        <a:lstStyle/>
        <a:p>
          <a:r>
            <a:rPr lang="hr-HR" dirty="0" smtClean="0"/>
            <a:t>POTROŠAČI</a:t>
          </a:r>
          <a:endParaRPr lang="hr-HR" dirty="0"/>
        </a:p>
      </dgm:t>
    </dgm:pt>
    <dgm:pt modelId="{AD8F715E-12C7-409C-8681-31F8BB8A4314}" type="parTrans" cxnId="{B4BB2E69-E510-46F5-B2E5-EE1C25FDB1C0}">
      <dgm:prSet/>
      <dgm:spPr/>
      <dgm:t>
        <a:bodyPr/>
        <a:lstStyle/>
        <a:p>
          <a:endParaRPr lang="hr-HR"/>
        </a:p>
      </dgm:t>
    </dgm:pt>
    <dgm:pt modelId="{C4A76B7E-27CA-48D9-A7D3-7CBE61DB8880}" type="sibTrans" cxnId="{B4BB2E69-E510-46F5-B2E5-EE1C25FDB1C0}">
      <dgm:prSet/>
      <dgm:spPr/>
      <dgm:t>
        <a:bodyPr/>
        <a:lstStyle/>
        <a:p>
          <a:endParaRPr lang="hr-HR"/>
        </a:p>
      </dgm:t>
    </dgm:pt>
    <dgm:pt modelId="{95F92CE9-81D7-491D-AC06-EB10B93E4A27}" type="pres">
      <dgm:prSet presAssocID="{5B58372A-63F6-4AA7-9CA0-B2C2FE3686D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8D7F5ABE-CBD7-4294-B367-6DF278136A26}" type="pres">
      <dgm:prSet presAssocID="{FFBA472B-4B33-420C-8677-92E732273633}" presName="centerShape" presStyleLbl="node0" presStyleIdx="0" presStyleCnt="1" custScaleX="111639" custScaleY="111639" custLinFactNeighborX="-402" custLinFactNeighborY="2565"/>
      <dgm:spPr/>
      <dgm:t>
        <a:bodyPr/>
        <a:lstStyle/>
        <a:p>
          <a:endParaRPr lang="hr-HR"/>
        </a:p>
      </dgm:t>
    </dgm:pt>
    <dgm:pt modelId="{1DA958AC-1725-486E-8AD9-8B71330405FD}" type="pres">
      <dgm:prSet presAssocID="{1DD7EE48-073A-4C9C-995C-8F2584E86237}" presName="parTrans" presStyleLbl="bgSibTrans2D1" presStyleIdx="0" presStyleCnt="4" custLinFactNeighborX="6618" custLinFactNeighborY="-16604"/>
      <dgm:spPr/>
      <dgm:t>
        <a:bodyPr/>
        <a:lstStyle/>
        <a:p>
          <a:endParaRPr lang="hr-HR"/>
        </a:p>
      </dgm:t>
    </dgm:pt>
    <dgm:pt modelId="{11FC5EE7-2191-452F-A2E5-8A95759E24B5}" type="pres">
      <dgm:prSet presAssocID="{593C4946-F85D-4837-B96E-1859E78A7428}" presName="node" presStyleLbl="node1" presStyleIdx="0" presStyleCnt="4" custRadScaleRad="100625" custRadScaleInc="263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D1481B0-F918-4FAA-A08B-1380C0561E74}" type="pres">
      <dgm:prSet presAssocID="{24A70587-F81C-4316-9F0E-D61C2155E404}" presName="parTrans" presStyleLbl="bgSibTrans2D1" presStyleIdx="1" presStyleCnt="4"/>
      <dgm:spPr/>
      <dgm:t>
        <a:bodyPr/>
        <a:lstStyle/>
        <a:p>
          <a:endParaRPr lang="hr-HR"/>
        </a:p>
      </dgm:t>
    </dgm:pt>
    <dgm:pt modelId="{2FC895FD-C549-4CC3-8BD2-81AF047A07AE}" type="pres">
      <dgm:prSet presAssocID="{F32081E9-3061-4127-8078-1766AA6F1383}" presName="node" presStyleLbl="node1" presStyleIdx="1" presStyleCnt="4" custRadScaleRad="104872" custRadScaleInc="-43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1E6AAF4-0006-405C-80C8-48CED153E07D}" type="pres">
      <dgm:prSet presAssocID="{D866629B-851E-4434-82E8-6A74F52B157C}" presName="parTrans" presStyleLbl="bgSibTrans2D1" presStyleIdx="2" presStyleCnt="4"/>
      <dgm:spPr/>
      <dgm:t>
        <a:bodyPr/>
        <a:lstStyle/>
        <a:p>
          <a:endParaRPr lang="hr-HR"/>
        </a:p>
      </dgm:t>
    </dgm:pt>
    <dgm:pt modelId="{D366DF48-425B-4B55-8480-70F3C907F31C}" type="pres">
      <dgm:prSet presAssocID="{1441A6E4-B13A-4E35-9111-B26C48A31C92}" presName="node" presStyleLbl="node1" presStyleIdx="2" presStyleCnt="4" custRadScaleRad="106996" custRadScaleInc="558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AAD9A53-50EE-4A50-8B80-E6B4CC5BB374}" type="pres">
      <dgm:prSet presAssocID="{AD8F715E-12C7-409C-8681-31F8BB8A4314}" presName="parTrans" presStyleLbl="bgSibTrans2D1" presStyleIdx="3" presStyleCnt="4" custLinFactNeighborX="-3900" custLinFactNeighborY="-9893"/>
      <dgm:spPr/>
      <dgm:t>
        <a:bodyPr/>
        <a:lstStyle/>
        <a:p>
          <a:endParaRPr lang="hr-HR"/>
        </a:p>
      </dgm:t>
    </dgm:pt>
    <dgm:pt modelId="{F85CE2A7-E743-4461-80E5-4D160CE773F2}" type="pres">
      <dgm:prSet presAssocID="{D03BC0BA-61A9-446D-969F-58C024899CD6}" presName="node" presStyleLbl="node1" presStyleIdx="3" presStyleCnt="4" custRadScaleRad="101071" custRadScaleInc="717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6829D3A9-60DE-4EFC-AC21-735EC9BE54B4}" type="presOf" srcId="{FFBA472B-4B33-420C-8677-92E732273633}" destId="{8D7F5ABE-CBD7-4294-B367-6DF278136A26}" srcOrd="0" destOrd="0" presId="urn:microsoft.com/office/officeart/2005/8/layout/radial4"/>
    <dgm:cxn modelId="{B4BB2E69-E510-46F5-B2E5-EE1C25FDB1C0}" srcId="{FFBA472B-4B33-420C-8677-92E732273633}" destId="{D03BC0BA-61A9-446D-969F-58C024899CD6}" srcOrd="3" destOrd="0" parTransId="{AD8F715E-12C7-409C-8681-31F8BB8A4314}" sibTransId="{C4A76B7E-27CA-48D9-A7D3-7CBE61DB8880}"/>
    <dgm:cxn modelId="{EAA7AA2C-3679-4A58-BA60-BC1A5B46891C}" srcId="{FFBA472B-4B33-420C-8677-92E732273633}" destId="{F32081E9-3061-4127-8078-1766AA6F1383}" srcOrd="1" destOrd="0" parTransId="{24A70587-F81C-4316-9F0E-D61C2155E404}" sibTransId="{18F11FE3-B800-4A9B-B2B7-72B20356ECF7}"/>
    <dgm:cxn modelId="{775ED206-A896-45D8-85F9-C11EA8C81CBE}" type="presOf" srcId="{1441A6E4-B13A-4E35-9111-B26C48A31C92}" destId="{D366DF48-425B-4B55-8480-70F3C907F31C}" srcOrd="0" destOrd="0" presId="urn:microsoft.com/office/officeart/2005/8/layout/radial4"/>
    <dgm:cxn modelId="{7ED33C42-EB85-4225-A2D2-C7A93AFC4F2C}" type="presOf" srcId="{F32081E9-3061-4127-8078-1766AA6F1383}" destId="{2FC895FD-C549-4CC3-8BD2-81AF047A07AE}" srcOrd="0" destOrd="0" presId="urn:microsoft.com/office/officeart/2005/8/layout/radial4"/>
    <dgm:cxn modelId="{3FBADB44-9A8B-4951-9A25-0D79E2D961B0}" type="presOf" srcId="{D03BC0BA-61A9-446D-969F-58C024899CD6}" destId="{F85CE2A7-E743-4461-80E5-4D160CE773F2}" srcOrd="0" destOrd="0" presId="urn:microsoft.com/office/officeart/2005/8/layout/radial4"/>
    <dgm:cxn modelId="{9AEC94CC-3A52-47F6-A9D2-4B477D27D1F5}" type="presOf" srcId="{24A70587-F81C-4316-9F0E-D61C2155E404}" destId="{4D1481B0-F918-4FAA-A08B-1380C0561E74}" srcOrd="0" destOrd="0" presId="urn:microsoft.com/office/officeart/2005/8/layout/radial4"/>
    <dgm:cxn modelId="{BF40389E-ABB2-427E-B9DD-9FEB0DFA9DFA}" type="presOf" srcId="{5B58372A-63F6-4AA7-9CA0-B2C2FE3686DC}" destId="{95F92CE9-81D7-491D-AC06-EB10B93E4A27}" srcOrd="0" destOrd="0" presId="urn:microsoft.com/office/officeart/2005/8/layout/radial4"/>
    <dgm:cxn modelId="{C91870DA-0BB7-4B15-8B00-8B119323DB94}" type="presOf" srcId="{AD8F715E-12C7-409C-8681-31F8BB8A4314}" destId="{6AAD9A53-50EE-4A50-8B80-E6B4CC5BB374}" srcOrd="0" destOrd="0" presId="urn:microsoft.com/office/officeart/2005/8/layout/radial4"/>
    <dgm:cxn modelId="{6ECD935C-C540-4F70-B9D7-7F8ED9161355}" type="presOf" srcId="{593C4946-F85D-4837-B96E-1859E78A7428}" destId="{11FC5EE7-2191-452F-A2E5-8A95759E24B5}" srcOrd="0" destOrd="0" presId="urn:microsoft.com/office/officeart/2005/8/layout/radial4"/>
    <dgm:cxn modelId="{9099D0F7-1D10-4CAE-BA3E-BD06FABFC9FA}" srcId="{FFBA472B-4B33-420C-8677-92E732273633}" destId="{593C4946-F85D-4837-B96E-1859E78A7428}" srcOrd="0" destOrd="0" parTransId="{1DD7EE48-073A-4C9C-995C-8F2584E86237}" sibTransId="{9E8C8CAA-891F-4E04-908B-628BB3406606}"/>
    <dgm:cxn modelId="{F81EEC5F-AAB4-46B2-AF3D-B73E901A2DA5}" srcId="{FFBA472B-4B33-420C-8677-92E732273633}" destId="{1441A6E4-B13A-4E35-9111-B26C48A31C92}" srcOrd="2" destOrd="0" parTransId="{D866629B-851E-4434-82E8-6A74F52B157C}" sibTransId="{1045F5A0-4250-442F-9B52-E206494DB0E4}"/>
    <dgm:cxn modelId="{B8A1F278-D98D-4A99-BC8D-7AD986145579}" srcId="{5B58372A-63F6-4AA7-9CA0-B2C2FE3686DC}" destId="{FFBA472B-4B33-420C-8677-92E732273633}" srcOrd="0" destOrd="0" parTransId="{D90C6AAD-D414-4261-BBCE-4E1A2DFC7060}" sibTransId="{AB8CE4D8-B2B2-4FAD-9A91-CCB8250D71D3}"/>
    <dgm:cxn modelId="{11701E75-6FF3-4631-B587-A2374F262852}" type="presOf" srcId="{D866629B-851E-4434-82E8-6A74F52B157C}" destId="{61E6AAF4-0006-405C-80C8-48CED153E07D}" srcOrd="0" destOrd="0" presId="urn:microsoft.com/office/officeart/2005/8/layout/radial4"/>
    <dgm:cxn modelId="{A58640EE-F602-4DE9-9338-36878EA84A21}" type="presOf" srcId="{1DD7EE48-073A-4C9C-995C-8F2584E86237}" destId="{1DA958AC-1725-486E-8AD9-8B71330405FD}" srcOrd="0" destOrd="0" presId="urn:microsoft.com/office/officeart/2005/8/layout/radial4"/>
    <dgm:cxn modelId="{692A305A-5EA2-48C0-B3CB-3FE5684023DA}" srcId="{5B58372A-63F6-4AA7-9CA0-B2C2FE3686DC}" destId="{D4274343-38EB-4609-9DAB-3CE1901E2C2B}" srcOrd="1" destOrd="0" parTransId="{83CCEF18-0859-4261-9CC0-F05FD522CD06}" sibTransId="{D4B3410D-94D9-4BE0-B850-8047BF51B618}"/>
    <dgm:cxn modelId="{F0D993AD-0484-4FA0-80C9-3B398E62F834}" type="presParOf" srcId="{95F92CE9-81D7-491D-AC06-EB10B93E4A27}" destId="{8D7F5ABE-CBD7-4294-B367-6DF278136A26}" srcOrd="0" destOrd="0" presId="urn:microsoft.com/office/officeart/2005/8/layout/radial4"/>
    <dgm:cxn modelId="{591DD787-F566-4DBA-859D-0FD8F1C552CE}" type="presParOf" srcId="{95F92CE9-81D7-491D-AC06-EB10B93E4A27}" destId="{1DA958AC-1725-486E-8AD9-8B71330405FD}" srcOrd="1" destOrd="0" presId="urn:microsoft.com/office/officeart/2005/8/layout/radial4"/>
    <dgm:cxn modelId="{C61A6939-E77C-400B-B32A-2B396972C5AD}" type="presParOf" srcId="{95F92CE9-81D7-491D-AC06-EB10B93E4A27}" destId="{11FC5EE7-2191-452F-A2E5-8A95759E24B5}" srcOrd="2" destOrd="0" presId="urn:microsoft.com/office/officeart/2005/8/layout/radial4"/>
    <dgm:cxn modelId="{FAC06DF2-CC4B-468C-B4D9-3B329FA15DE7}" type="presParOf" srcId="{95F92CE9-81D7-491D-AC06-EB10B93E4A27}" destId="{4D1481B0-F918-4FAA-A08B-1380C0561E74}" srcOrd="3" destOrd="0" presId="urn:microsoft.com/office/officeart/2005/8/layout/radial4"/>
    <dgm:cxn modelId="{5B08A498-D9AA-4488-BA1A-06DA2798BF62}" type="presParOf" srcId="{95F92CE9-81D7-491D-AC06-EB10B93E4A27}" destId="{2FC895FD-C549-4CC3-8BD2-81AF047A07AE}" srcOrd="4" destOrd="0" presId="urn:microsoft.com/office/officeart/2005/8/layout/radial4"/>
    <dgm:cxn modelId="{05A870C1-7383-42A2-A562-CE5F5C2EA036}" type="presParOf" srcId="{95F92CE9-81D7-491D-AC06-EB10B93E4A27}" destId="{61E6AAF4-0006-405C-80C8-48CED153E07D}" srcOrd="5" destOrd="0" presId="urn:microsoft.com/office/officeart/2005/8/layout/radial4"/>
    <dgm:cxn modelId="{990BBB8E-C93D-4B3E-BEFD-72E0E90F0024}" type="presParOf" srcId="{95F92CE9-81D7-491D-AC06-EB10B93E4A27}" destId="{D366DF48-425B-4B55-8480-70F3C907F31C}" srcOrd="6" destOrd="0" presId="urn:microsoft.com/office/officeart/2005/8/layout/radial4"/>
    <dgm:cxn modelId="{15DACAFB-3397-4F3D-BC93-CB047FD1C420}" type="presParOf" srcId="{95F92CE9-81D7-491D-AC06-EB10B93E4A27}" destId="{6AAD9A53-50EE-4A50-8B80-E6B4CC5BB374}" srcOrd="7" destOrd="0" presId="urn:microsoft.com/office/officeart/2005/8/layout/radial4"/>
    <dgm:cxn modelId="{98B98270-24A4-454A-BF6B-2F6BBA24A51F}" type="presParOf" srcId="{95F92CE9-81D7-491D-AC06-EB10B93E4A27}" destId="{F85CE2A7-E743-4461-80E5-4D160CE773F2}" srcOrd="8" destOrd="0" presId="urn:microsoft.com/office/officeart/2005/8/layout/radial4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11D55B4-00F6-4914-97FD-BE96281B7CED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D9CF5EA7-85C9-4892-A03E-291C389C8C9F}">
      <dgm:prSet phldrT="[Text]" custT="1"/>
      <dgm:spPr/>
      <dgm:t>
        <a:bodyPr/>
        <a:lstStyle/>
        <a:p>
          <a:r>
            <a:rPr lang="hr-HR" sz="2800" b="1" dirty="0">
              <a:solidFill>
                <a:sysClr val="windowText" lastClr="000000"/>
              </a:solidFill>
            </a:rPr>
            <a:t>4 milijarde kn </a:t>
          </a:r>
          <a:r>
            <a:rPr lang="hr-HR" sz="1800" dirty="0"/>
            <a:t>- ukupni </a:t>
          </a:r>
          <a:r>
            <a:rPr lang="hr-HR" sz="1800" dirty="0" smtClean="0"/>
            <a:t>god. promet</a:t>
          </a:r>
          <a:endParaRPr lang="hr-HR" sz="1800" dirty="0"/>
        </a:p>
      </dgm:t>
    </dgm:pt>
    <dgm:pt modelId="{DE9C3AD3-62FB-4A00-9A7C-643246CEA67A}" type="parTrans" cxnId="{1803F6A9-D5CE-439B-92AF-845EA3E694D1}">
      <dgm:prSet/>
      <dgm:spPr/>
      <dgm:t>
        <a:bodyPr/>
        <a:lstStyle/>
        <a:p>
          <a:endParaRPr lang="hr-HR"/>
        </a:p>
      </dgm:t>
    </dgm:pt>
    <dgm:pt modelId="{9239BE22-303C-4ECC-947B-50670294BB27}" type="sibTrans" cxnId="{1803F6A9-D5CE-439B-92AF-845EA3E694D1}">
      <dgm:prSet/>
      <dgm:spPr/>
      <dgm:t>
        <a:bodyPr/>
        <a:lstStyle/>
        <a:p>
          <a:endParaRPr lang="hr-HR"/>
        </a:p>
      </dgm:t>
    </dgm:pt>
    <dgm:pt modelId="{773003C5-D1F6-48FB-9841-D79D5C9D8C3E}">
      <dgm:prSet phldrT="[Text]" custT="1"/>
      <dgm:spPr/>
      <dgm:t>
        <a:bodyPr/>
        <a:lstStyle/>
        <a:p>
          <a:r>
            <a:rPr lang="hr-HR" sz="2800" b="1" dirty="0">
              <a:solidFill>
                <a:sysClr val="windowText" lastClr="000000"/>
              </a:solidFill>
            </a:rPr>
            <a:t>2 milijarde kn </a:t>
          </a:r>
          <a:r>
            <a:rPr lang="hr-HR" sz="1800" dirty="0"/>
            <a:t>-  prihod od ukupnog prometa</a:t>
          </a:r>
        </a:p>
      </dgm:t>
    </dgm:pt>
    <dgm:pt modelId="{68EA38AC-0A57-416E-A593-C5BD792C55B3}" type="parTrans" cxnId="{767BC335-BD11-475E-9A14-24B1D27825A2}">
      <dgm:prSet/>
      <dgm:spPr/>
      <dgm:t>
        <a:bodyPr/>
        <a:lstStyle/>
        <a:p>
          <a:endParaRPr lang="hr-HR"/>
        </a:p>
      </dgm:t>
    </dgm:pt>
    <dgm:pt modelId="{BBD077F8-35EA-4006-9C41-6ACB78860880}" type="sibTrans" cxnId="{767BC335-BD11-475E-9A14-24B1D27825A2}">
      <dgm:prSet/>
      <dgm:spPr/>
      <dgm:t>
        <a:bodyPr/>
        <a:lstStyle/>
        <a:p>
          <a:endParaRPr lang="hr-HR"/>
        </a:p>
      </dgm:t>
    </dgm:pt>
    <dgm:pt modelId="{AE854CB4-6582-49EA-8129-6146ED8D93B6}">
      <dgm:prSet phldrT="[Text]" custT="1"/>
      <dgm:spPr/>
      <dgm:t>
        <a:bodyPr/>
        <a:lstStyle/>
        <a:p>
          <a:r>
            <a:rPr lang="hr-HR" sz="2800" b="1" dirty="0">
              <a:solidFill>
                <a:sysClr val="windowText" lastClr="000000"/>
              </a:solidFill>
            </a:rPr>
            <a:t>260 tisuća  </a:t>
          </a:r>
          <a:r>
            <a:rPr lang="hr-HR" sz="1800" dirty="0"/>
            <a:t>- bruto prosječnih plaća u </a:t>
          </a:r>
          <a:r>
            <a:rPr lang="hr-HR" sz="1800" dirty="0" smtClean="0"/>
            <a:t>RH (7.700 kn)</a:t>
          </a:r>
          <a:endParaRPr lang="hr-HR" sz="1800" dirty="0"/>
        </a:p>
      </dgm:t>
    </dgm:pt>
    <dgm:pt modelId="{2226F7C6-B68C-4502-A672-93FC5BE5C2F5}" type="parTrans" cxnId="{254B863F-BE15-4582-A817-BD720275AC27}">
      <dgm:prSet/>
      <dgm:spPr/>
      <dgm:t>
        <a:bodyPr/>
        <a:lstStyle/>
        <a:p>
          <a:endParaRPr lang="hr-HR"/>
        </a:p>
      </dgm:t>
    </dgm:pt>
    <dgm:pt modelId="{2481261C-5FAA-49A3-87C6-271C6CF5E02C}" type="sibTrans" cxnId="{254B863F-BE15-4582-A817-BD720275AC27}">
      <dgm:prSet/>
      <dgm:spPr/>
      <dgm:t>
        <a:bodyPr/>
        <a:lstStyle/>
        <a:p>
          <a:endParaRPr lang="hr-HR"/>
        </a:p>
      </dgm:t>
    </dgm:pt>
    <dgm:pt modelId="{4CBF599D-1A9A-4133-901C-4F142D9697FA}">
      <dgm:prSet phldrT="[Text]" custT="1"/>
      <dgm:spPr/>
      <dgm:t>
        <a:bodyPr/>
        <a:lstStyle/>
        <a:p>
          <a:r>
            <a:rPr lang="hr-HR" sz="2800" b="1" dirty="0">
              <a:solidFill>
                <a:sysClr val="windowText" lastClr="000000"/>
              </a:solidFill>
            </a:rPr>
            <a:t>21 tisuća </a:t>
          </a:r>
          <a:r>
            <a:rPr lang="hr-HR" sz="1800" dirty="0"/>
            <a:t>- godišnjih bruto prosječnih plaća </a:t>
          </a:r>
        </a:p>
      </dgm:t>
    </dgm:pt>
    <dgm:pt modelId="{7705AD0A-0AC3-486E-90B7-3E8DE29EA5E5}" type="parTrans" cxnId="{B7DD75A7-E55C-4DB9-878F-7E0A9BA20AD1}">
      <dgm:prSet/>
      <dgm:spPr/>
      <dgm:t>
        <a:bodyPr/>
        <a:lstStyle/>
        <a:p>
          <a:endParaRPr lang="hr-HR"/>
        </a:p>
      </dgm:t>
    </dgm:pt>
    <dgm:pt modelId="{CA1854CF-F140-4186-B463-C17F3357044F}" type="sibTrans" cxnId="{B7DD75A7-E55C-4DB9-878F-7E0A9BA20AD1}">
      <dgm:prSet/>
      <dgm:spPr/>
      <dgm:t>
        <a:bodyPr/>
        <a:lstStyle/>
        <a:p>
          <a:endParaRPr lang="hr-HR"/>
        </a:p>
      </dgm:t>
    </dgm:pt>
    <dgm:pt modelId="{9D23D448-E19A-49AB-82E8-95930D07936D}">
      <dgm:prSet phldrT="[Text]" custT="1"/>
      <dgm:spPr/>
      <dgm:t>
        <a:bodyPr/>
        <a:lstStyle/>
        <a:p>
          <a:r>
            <a:rPr lang="hr-HR" sz="2800" b="1" dirty="0">
              <a:solidFill>
                <a:sysClr val="windowText" lastClr="000000"/>
              </a:solidFill>
            </a:rPr>
            <a:t>52.5 milijuna kn</a:t>
          </a:r>
          <a:r>
            <a:rPr lang="hr-HR" sz="2400" b="1" dirty="0">
              <a:solidFill>
                <a:sysClr val="windowText" lastClr="000000"/>
              </a:solidFill>
            </a:rPr>
            <a:t> </a:t>
          </a:r>
          <a:r>
            <a:rPr lang="hr-HR" sz="2400" b="1" dirty="0"/>
            <a:t>- </a:t>
          </a:r>
          <a:r>
            <a:rPr lang="hr-HR" sz="1800" dirty="0"/>
            <a:t>u proračun </a:t>
          </a:r>
          <a:r>
            <a:rPr lang="hr-HR" sz="1800" dirty="0" smtClean="0"/>
            <a:t>RH – proeza i doprinosa iz plaća</a:t>
          </a:r>
          <a:endParaRPr lang="hr-HR" sz="1800" dirty="0"/>
        </a:p>
      </dgm:t>
    </dgm:pt>
    <dgm:pt modelId="{02A8C591-009F-452B-BECE-7DF32BE2E5FD}" type="parTrans" cxnId="{671EC935-8E24-40B7-9150-8705D5D3125B}">
      <dgm:prSet/>
      <dgm:spPr/>
      <dgm:t>
        <a:bodyPr/>
        <a:lstStyle/>
        <a:p>
          <a:endParaRPr lang="hr-HR"/>
        </a:p>
      </dgm:t>
    </dgm:pt>
    <dgm:pt modelId="{085AAE1C-CFF0-43F4-9A8F-FF0F357D37F6}" type="sibTrans" cxnId="{671EC935-8E24-40B7-9150-8705D5D3125B}">
      <dgm:prSet/>
      <dgm:spPr/>
      <dgm:t>
        <a:bodyPr/>
        <a:lstStyle/>
        <a:p>
          <a:endParaRPr lang="hr-HR"/>
        </a:p>
      </dgm:t>
    </dgm:pt>
    <dgm:pt modelId="{0A106019-4344-428A-A2C4-D1C28E171D4F}" type="pres">
      <dgm:prSet presAssocID="{711D55B4-00F6-4914-97FD-BE96281B7CE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6918CA70-0783-4CA2-B701-4C5EFFD8A173}" type="pres">
      <dgm:prSet presAssocID="{711D55B4-00F6-4914-97FD-BE96281B7CED}" presName="dummyMaxCanvas" presStyleCnt="0">
        <dgm:presLayoutVars/>
      </dgm:prSet>
      <dgm:spPr/>
      <dgm:t>
        <a:bodyPr/>
        <a:lstStyle/>
        <a:p>
          <a:endParaRPr lang="hr-HR"/>
        </a:p>
      </dgm:t>
    </dgm:pt>
    <dgm:pt modelId="{E3FAA48A-739D-4E38-8C87-E1B826252F30}" type="pres">
      <dgm:prSet presAssocID="{711D55B4-00F6-4914-97FD-BE96281B7CED}" presName="FiveNodes_1" presStyleLbl="node1" presStyleIdx="0" presStyleCnt="5" custScaleX="9903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94FDDEA-EC3F-469C-B824-B48C6BB56037}" type="pres">
      <dgm:prSet presAssocID="{711D55B4-00F6-4914-97FD-BE96281B7CED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473EF60-4B4D-4815-9408-A0FFA6CAAEB9}" type="pres">
      <dgm:prSet presAssocID="{711D55B4-00F6-4914-97FD-BE96281B7CED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EBE1F1B-7455-4C22-8E59-66F1F78774BC}" type="pres">
      <dgm:prSet presAssocID="{711D55B4-00F6-4914-97FD-BE96281B7CED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5BA1526-CB65-41A6-B1E8-E761B4493CD9}" type="pres">
      <dgm:prSet presAssocID="{711D55B4-00F6-4914-97FD-BE96281B7CED}" presName="FiveNodes_5" presStyleLbl="node1" presStyleIdx="4" presStyleCnt="5" custLinFactNeighborX="28" custLinFactNeighborY="1865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01AAECC-4B4B-4D6D-BAF7-B59A9827A680}" type="pres">
      <dgm:prSet presAssocID="{711D55B4-00F6-4914-97FD-BE96281B7CED}" presName="FiveConn_1-2" presStyleLbl="fgAccFollowNode1" presStyleIdx="0" presStyleCnt="4" custScaleX="113357" custScaleY="14006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730B734-861D-4942-908A-3CB04E8AC343}" type="pres">
      <dgm:prSet presAssocID="{711D55B4-00F6-4914-97FD-BE96281B7CED}" presName="FiveConn_2-3" presStyleLbl="fgAccFollowNode1" presStyleIdx="1" presStyleCnt="4" custScaleX="111473" custScaleY="13394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D737FAA-0072-4B31-838C-5BC4F0A20537}" type="pres">
      <dgm:prSet presAssocID="{711D55B4-00F6-4914-97FD-BE96281B7CED}" presName="FiveConn_3-4" presStyleLbl="fgAccFollowNode1" presStyleIdx="2" presStyleCnt="4" custScaleX="100997" custScaleY="13557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355C231-42CE-40D5-9A36-CE03AC9DD6E1}" type="pres">
      <dgm:prSet presAssocID="{711D55B4-00F6-4914-97FD-BE96281B7CED}" presName="FiveConn_4-5" presStyleLbl="fgAccFollowNode1" presStyleIdx="3" presStyleCnt="4" custScaleX="112001" custScaleY="12857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3CD1DCD-B25E-4DFD-B1B2-D6EABB658D44}" type="pres">
      <dgm:prSet presAssocID="{711D55B4-00F6-4914-97FD-BE96281B7CED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F0DA530-0856-465D-A013-1FD8E84290CD}" type="pres">
      <dgm:prSet presAssocID="{711D55B4-00F6-4914-97FD-BE96281B7CED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18AD116-A6A7-4188-93B2-522420466884}" type="pres">
      <dgm:prSet presAssocID="{711D55B4-00F6-4914-97FD-BE96281B7CED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A4C24F3-73CD-425E-8EA5-4F5A3B7C353E}" type="pres">
      <dgm:prSet presAssocID="{711D55B4-00F6-4914-97FD-BE96281B7CED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D8E37C3-5300-4A16-AA59-DD1E9CA4A66F}" type="pres">
      <dgm:prSet presAssocID="{711D55B4-00F6-4914-97FD-BE96281B7CED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7ED78BBA-3027-40EA-85D2-9AED264A2E97}" type="presOf" srcId="{773003C5-D1F6-48FB-9841-D79D5C9D8C3E}" destId="{794FDDEA-EC3F-469C-B824-B48C6BB56037}" srcOrd="0" destOrd="0" presId="urn:microsoft.com/office/officeart/2005/8/layout/vProcess5"/>
    <dgm:cxn modelId="{C1B96523-591F-41F6-BDAB-F94ECA435E6C}" type="presOf" srcId="{CA1854CF-F140-4186-B463-C17F3357044F}" destId="{9355C231-42CE-40D5-9A36-CE03AC9DD6E1}" srcOrd="0" destOrd="0" presId="urn:microsoft.com/office/officeart/2005/8/layout/vProcess5"/>
    <dgm:cxn modelId="{B7DD75A7-E55C-4DB9-878F-7E0A9BA20AD1}" srcId="{711D55B4-00F6-4914-97FD-BE96281B7CED}" destId="{4CBF599D-1A9A-4133-901C-4F142D9697FA}" srcOrd="3" destOrd="0" parTransId="{7705AD0A-0AC3-486E-90B7-3E8DE29EA5E5}" sibTransId="{CA1854CF-F140-4186-B463-C17F3357044F}"/>
    <dgm:cxn modelId="{AC788575-DC03-430E-B9E2-31852798A921}" type="presOf" srcId="{9D23D448-E19A-49AB-82E8-95930D07936D}" destId="{4D8E37C3-5300-4A16-AA59-DD1E9CA4A66F}" srcOrd="1" destOrd="0" presId="urn:microsoft.com/office/officeart/2005/8/layout/vProcess5"/>
    <dgm:cxn modelId="{FB221068-817F-40E3-A875-0A3C4FE24D26}" type="presOf" srcId="{4CBF599D-1A9A-4133-901C-4F142D9697FA}" destId="{1EBE1F1B-7455-4C22-8E59-66F1F78774BC}" srcOrd="0" destOrd="0" presId="urn:microsoft.com/office/officeart/2005/8/layout/vProcess5"/>
    <dgm:cxn modelId="{35296792-6359-4752-97DC-C084BD5B1965}" type="presOf" srcId="{773003C5-D1F6-48FB-9841-D79D5C9D8C3E}" destId="{2F0DA530-0856-465D-A013-1FD8E84290CD}" srcOrd="1" destOrd="0" presId="urn:microsoft.com/office/officeart/2005/8/layout/vProcess5"/>
    <dgm:cxn modelId="{49CD8940-1116-4850-BBDC-27FCDB6FAFF4}" type="presOf" srcId="{BBD077F8-35EA-4006-9C41-6ACB78860880}" destId="{4730B734-861D-4942-908A-3CB04E8AC343}" srcOrd="0" destOrd="0" presId="urn:microsoft.com/office/officeart/2005/8/layout/vProcess5"/>
    <dgm:cxn modelId="{5EAC6FD7-79C6-4F13-A541-480A23DC9DE1}" type="presOf" srcId="{4CBF599D-1A9A-4133-901C-4F142D9697FA}" destId="{BA4C24F3-73CD-425E-8EA5-4F5A3B7C353E}" srcOrd="1" destOrd="0" presId="urn:microsoft.com/office/officeart/2005/8/layout/vProcess5"/>
    <dgm:cxn modelId="{D5CB88D2-4A05-4DB6-AF79-C7865DB55F6B}" type="presOf" srcId="{711D55B4-00F6-4914-97FD-BE96281B7CED}" destId="{0A106019-4344-428A-A2C4-D1C28E171D4F}" srcOrd="0" destOrd="0" presId="urn:microsoft.com/office/officeart/2005/8/layout/vProcess5"/>
    <dgm:cxn modelId="{248329F6-6D3D-412A-A3BA-79238FFF2F0F}" type="presOf" srcId="{D9CF5EA7-85C9-4892-A03E-291C389C8C9F}" destId="{C3CD1DCD-B25E-4DFD-B1B2-D6EABB658D44}" srcOrd="1" destOrd="0" presId="urn:microsoft.com/office/officeart/2005/8/layout/vProcess5"/>
    <dgm:cxn modelId="{254B863F-BE15-4582-A817-BD720275AC27}" srcId="{711D55B4-00F6-4914-97FD-BE96281B7CED}" destId="{AE854CB4-6582-49EA-8129-6146ED8D93B6}" srcOrd="2" destOrd="0" parTransId="{2226F7C6-B68C-4502-A672-93FC5BE5C2F5}" sibTransId="{2481261C-5FAA-49A3-87C6-271C6CF5E02C}"/>
    <dgm:cxn modelId="{A242F4C9-86E7-40E4-BBC1-F79B879DA15F}" type="presOf" srcId="{2481261C-5FAA-49A3-87C6-271C6CF5E02C}" destId="{ED737FAA-0072-4B31-838C-5BC4F0A20537}" srcOrd="0" destOrd="0" presId="urn:microsoft.com/office/officeart/2005/8/layout/vProcess5"/>
    <dgm:cxn modelId="{671EC935-8E24-40B7-9150-8705D5D3125B}" srcId="{711D55B4-00F6-4914-97FD-BE96281B7CED}" destId="{9D23D448-E19A-49AB-82E8-95930D07936D}" srcOrd="4" destOrd="0" parTransId="{02A8C591-009F-452B-BECE-7DF32BE2E5FD}" sibTransId="{085AAE1C-CFF0-43F4-9A8F-FF0F357D37F6}"/>
    <dgm:cxn modelId="{10C74E2B-C7BF-4674-88C0-1991143B6B3A}" type="presOf" srcId="{9239BE22-303C-4ECC-947B-50670294BB27}" destId="{701AAECC-4B4B-4D6D-BAF7-B59A9827A680}" srcOrd="0" destOrd="0" presId="urn:microsoft.com/office/officeart/2005/8/layout/vProcess5"/>
    <dgm:cxn modelId="{194D7CF3-7B71-4413-8008-F360ACDB229C}" type="presOf" srcId="{AE854CB4-6582-49EA-8129-6146ED8D93B6}" destId="{3473EF60-4B4D-4815-9408-A0FFA6CAAEB9}" srcOrd="0" destOrd="0" presId="urn:microsoft.com/office/officeart/2005/8/layout/vProcess5"/>
    <dgm:cxn modelId="{E04F6F17-CD52-4B76-8B26-C3671F55E522}" type="presOf" srcId="{9D23D448-E19A-49AB-82E8-95930D07936D}" destId="{B5BA1526-CB65-41A6-B1E8-E761B4493CD9}" srcOrd="0" destOrd="0" presId="urn:microsoft.com/office/officeart/2005/8/layout/vProcess5"/>
    <dgm:cxn modelId="{1803F6A9-D5CE-439B-92AF-845EA3E694D1}" srcId="{711D55B4-00F6-4914-97FD-BE96281B7CED}" destId="{D9CF5EA7-85C9-4892-A03E-291C389C8C9F}" srcOrd="0" destOrd="0" parTransId="{DE9C3AD3-62FB-4A00-9A7C-643246CEA67A}" sibTransId="{9239BE22-303C-4ECC-947B-50670294BB27}"/>
    <dgm:cxn modelId="{1C3B968D-B374-423D-8314-FA11592F81AF}" type="presOf" srcId="{D9CF5EA7-85C9-4892-A03E-291C389C8C9F}" destId="{E3FAA48A-739D-4E38-8C87-E1B826252F30}" srcOrd="0" destOrd="0" presId="urn:microsoft.com/office/officeart/2005/8/layout/vProcess5"/>
    <dgm:cxn modelId="{767BC335-BD11-475E-9A14-24B1D27825A2}" srcId="{711D55B4-00F6-4914-97FD-BE96281B7CED}" destId="{773003C5-D1F6-48FB-9841-D79D5C9D8C3E}" srcOrd="1" destOrd="0" parTransId="{68EA38AC-0A57-416E-A593-C5BD792C55B3}" sibTransId="{BBD077F8-35EA-4006-9C41-6ACB78860880}"/>
    <dgm:cxn modelId="{B4E96171-245A-4498-A130-FBDF647FA2B3}" type="presOf" srcId="{AE854CB4-6582-49EA-8129-6146ED8D93B6}" destId="{E18AD116-A6A7-4188-93B2-522420466884}" srcOrd="1" destOrd="0" presId="urn:microsoft.com/office/officeart/2005/8/layout/vProcess5"/>
    <dgm:cxn modelId="{F2946225-92DB-4C3F-97B2-D63EAAA889D6}" type="presParOf" srcId="{0A106019-4344-428A-A2C4-D1C28E171D4F}" destId="{6918CA70-0783-4CA2-B701-4C5EFFD8A173}" srcOrd="0" destOrd="0" presId="urn:microsoft.com/office/officeart/2005/8/layout/vProcess5"/>
    <dgm:cxn modelId="{94F75F7A-B978-4E3B-B88C-E48BC8D15166}" type="presParOf" srcId="{0A106019-4344-428A-A2C4-D1C28E171D4F}" destId="{E3FAA48A-739D-4E38-8C87-E1B826252F30}" srcOrd="1" destOrd="0" presId="urn:microsoft.com/office/officeart/2005/8/layout/vProcess5"/>
    <dgm:cxn modelId="{6BC5381D-D41B-4DAF-A646-6629E56FA696}" type="presParOf" srcId="{0A106019-4344-428A-A2C4-D1C28E171D4F}" destId="{794FDDEA-EC3F-469C-B824-B48C6BB56037}" srcOrd="2" destOrd="0" presId="urn:microsoft.com/office/officeart/2005/8/layout/vProcess5"/>
    <dgm:cxn modelId="{2CDF215E-4F72-464F-A2B5-087B5D55A05B}" type="presParOf" srcId="{0A106019-4344-428A-A2C4-D1C28E171D4F}" destId="{3473EF60-4B4D-4815-9408-A0FFA6CAAEB9}" srcOrd="3" destOrd="0" presId="urn:microsoft.com/office/officeart/2005/8/layout/vProcess5"/>
    <dgm:cxn modelId="{62E82BB6-8550-4A33-9C2A-CBAE075FE4DD}" type="presParOf" srcId="{0A106019-4344-428A-A2C4-D1C28E171D4F}" destId="{1EBE1F1B-7455-4C22-8E59-66F1F78774BC}" srcOrd="4" destOrd="0" presId="urn:microsoft.com/office/officeart/2005/8/layout/vProcess5"/>
    <dgm:cxn modelId="{F1B79A01-AF87-4D29-B893-703FC15A883A}" type="presParOf" srcId="{0A106019-4344-428A-A2C4-D1C28E171D4F}" destId="{B5BA1526-CB65-41A6-B1E8-E761B4493CD9}" srcOrd="5" destOrd="0" presId="urn:microsoft.com/office/officeart/2005/8/layout/vProcess5"/>
    <dgm:cxn modelId="{1ED4BAC9-10D7-4115-93CB-8FE5B2C50660}" type="presParOf" srcId="{0A106019-4344-428A-A2C4-D1C28E171D4F}" destId="{701AAECC-4B4B-4D6D-BAF7-B59A9827A680}" srcOrd="6" destOrd="0" presId="urn:microsoft.com/office/officeart/2005/8/layout/vProcess5"/>
    <dgm:cxn modelId="{19194605-2613-45B8-B54D-4AC4FD4D7AE9}" type="presParOf" srcId="{0A106019-4344-428A-A2C4-D1C28E171D4F}" destId="{4730B734-861D-4942-908A-3CB04E8AC343}" srcOrd="7" destOrd="0" presId="urn:microsoft.com/office/officeart/2005/8/layout/vProcess5"/>
    <dgm:cxn modelId="{ECF793D1-CD9B-4348-8D2F-8F09B91668B3}" type="presParOf" srcId="{0A106019-4344-428A-A2C4-D1C28E171D4F}" destId="{ED737FAA-0072-4B31-838C-5BC4F0A20537}" srcOrd="8" destOrd="0" presId="urn:microsoft.com/office/officeart/2005/8/layout/vProcess5"/>
    <dgm:cxn modelId="{10790C8C-114D-426B-B449-CC6B2C8EC93A}" type="presParOf" srcId="{0A106019-4344-428A-A2C4-D1C28E171D4F}" destId="{9355C231-42CE-40D5-9A36-CE03AC9DD6E1}" srcOrd="9" destOrd="0" presId="urn:microsoft.com/office/officeart/2005/8/layout/vProcess5"/>
    <dgm:cxn modelId="{32964F5C-5BE0-484F-8016-3E94C3CE60C4}" type="presParOf" srcId="{0A106019-4344-428A-A2C4-D1C28E171D4F}" destId="{C3CD1DCD-B25E-4DFD-B1B2-D6EABB658D44}" srcOrd="10" destOrd="0" presId="urn:microsoft.com/office/officeart/2005/8/layout/vProcess5"/>
    <dgm:cxn modelId="{6C0F90E2-726F-4A6F-B5E6-AAD6755216BC}" type="presParOf" srcId="{0A106019-4344-428A-A2C4-D1C28E171D4F}" destId="{2F0DA530-0856-465D-A013-1FD8E84290CD}" srcOrd="11" destOrd="0" presId="urn:microsoft.com/office/officeart/2005/8/layout/vProcess5"/>
    <dgm:cxn modelId="{70294846-6981-4F45-B179-B2CAE66FA674}" type="presParOf" srcId="{0A106019-4344-428A-A2C4-D1C28E171D4F}" destId="{E18AD116-A6A7-4188-93B2-522420466884}" srcOrd="12" destOrd="0" presId="urn:microsoft.com/office/officeart/2005/8/layout/vProcess5"/>
    <dgm:cxn modelId="{6D8C7958-56DE-43DF-A4FA-E71A66948B9D}" type="presParOf" srcId="{0A106019-4344-428A-A2C4-D1C28E171D4F}" destId="{BA4C24F3-73CD-425E-8EA5-4F5A3B7C353E}" srcOrd="13" destOrd="0" presId="urn:microsoft.com/office/officeart/2005/8/layout/vProcess5"/>
    <dgm:cxn modelId="{E38C7EFC-B58F-4986-A20F-E8A08940ADCB}" type="presParOf" srcId="{0A106019-4344-428A-A2C4-D1C28E171D4F}" destId="{4D8E37C3-5300-4A16-AA59-DD1E9CA4A66F}" srcOrd="14" destOrd="0" presId="urn:microsoft.com/office/officeart/2005/8/layout/vProcess5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2FC63F6-070F-4137-8D5A-AE568D8F8286}" type="doc">
      <dgm:prSet loTypeId="urn:microsoft.com/office/officeart/2005/8/layout/arrow2" loCatId="process" qsTypeId="urn:microsoft.com/office/officeart/2005/8/quickstyle/simple2" qsCatId="simple" csTypeId="urn:microsoft.com/office/officeart/2005/8/colors/accent1_2" csCatId="accent1" phldr="1"/>
      <dgm:spPr/>
    </dgm:pt>
    <dgm:pt modelId="{C890EB60-3722-4AEA-A759-FEFB4F82BFE4}">
      <dgm:prSet phldrT="[Text]" custT="1"/>
      <dgm:spPr/>
      <dgm:t>
        <a:bodyPr/>
        <a:lstStyle/>
        <a:p>
          <a:r>
            <a:rPr lang="hr-HR" sz="3600" b="1" dirty="0"/>
            <a:t>5.5</a:t>
          </a:r>
          <a:r>
            <a:rPr lang="hr-HR" sz="3200" b="1" dirty="0"/>
            <a:t> </a:t>
          </a:r>
          <a:r>
            <a:rPr lang="hr-HR" sz="2800" b="1" dirty="0"/>
            <a:t>milijarde kn  </a:t>
          </a:r>
          <a:r>
            <a:rPr lang="hr-HR" sz="2600" b="1" dirty="0"/>
            <a:t>- </a:t>
          </a:r>
          <a:r>
            <a:rPr lang="hr-HR" sz="2600" b="0" dirty="0"/>
            <a:t>ukupni</a:t>
          </a:r>
          <a:r>
            <a:rPr lang="hr-HR" sz="2600" b="1" dirty="0"/>
            <a:t> </a:t>
          </a:r>
          <a:r>
            <a:rPr lang="hr-HR" sz="2600" b="0" dirty="0"/>
            <a:t>prihod</a:t>
          </a:r>
        </a:p>
      </dgm:t>
    </dgm:pt>
    <dgm:pt modelId="{FF104C93-1D98-4F07-B33D-C87E3CAC4516}" type="parTrans" cxnId="{E43F81A3-52FE-414A-A91F-6506815502B4}">
      <dgm:prSet/>
      <dgm:spPr/>
      <dgm:t>
        <a:bodyPr/>
        <a:lstStyle/>
        <a:p>
          <a:endParaRPr lang="hr-HR"/>
        </a:p>
      </dgm:t>
    </dgm:pt>
    <dgm:pt modelId="{6D555B1D-8E92-432D-A9C2-34F6A52ADD75}" type="sibTrans" cxnId="{E43F81A3-52FE-414A-A91F-6506815502B4}">
      <dgm:prSet/>
      <dgm:spPr/>
      <dgm:t>
        <a:bodyPr/>
        <a:lstStyle/>
        <a:p>
          <a:endParaRPr lang="hr-HR"/>
        </a:p>
      </dgm:t>
    </dgm:pt>
    <dgm:pt modelId="{B3AA79F4-6F73-4FAD-9411-67459DA6E2B2}">
      <dgm:prSet phldrT="[Text]" custT="1"/>
      <dgm:spPr/>
      <dgm:t>
        <a:bodyPr/>
        <a:lstStyle/>
        <a:p>
          <a:r>
            <a:rPr lang="hr-HR" sz="4000" b="1" dirty="0"/>
            <a:t>30</a:t>
          </a:r>
          <a:r>
            <a:rPr lang="hr-HR" sz="3200" b="1" dirty="0"/>
            <a:t> tisuća    </a:t>
          </a:r>
          <a:r>
            <a:rPr lang="hr-HR" sz="2900" b="1" dirty="0"/>
            <a:t>- </a:t>
          </a:r>
          <a:r>
            <a:rPr lang="hr-HR" sz="2900" dirty="0"/>
            <a:t>godišnjih bruto plaća </a:t>
          </a:r>
        </a:p>
      </dgm:t>
    </dgm:pt>
    <dgm:pt modelId="{716AD3A1-F0BB-42F4-8D98-19316641110D}" type="parTrans" cxnId="{F929D233-4377-4E2A-B13A-02DCD344078C}">
      <dgm:prSet/>
      <dgm:spPr/>
      <dgm:t>
        <a:bodyPr/>
        <a:lstStyle/>
        <a:p>
          <a:endParaRPr lang="hr-HR"/>
        </a:p>
      </dgm:t>
    </dgm:pt>
    <dgm:pt modelId="{0C4C038E-0D43-4E0E-86F5-11EF7CAAD5BC}" type="sibTrans" cxnId="{F929D233-4377-4E2A-B13A-02DCD344078C}">
      <dgm:prSet/>
      <dgm:spPr/>
      <dgm:t>
        <a:bodyPr/>
        <a:lstStyle/>
        <a:p>
          <a:endParaRPr lang="hr-HR"/>
        </a:p>
      </dgm:t>
    </dgm:pt>
    <dgm:pt modelId="{28903BB7-04EF-429B-95FB-EDEF82B3C16A}">
      <dgm:prSet phldrT="[Text]" custT="1"/>
      <dgm:spPr/>
      <dgm:t>
        <a:bodyPr/>
        <a:lstStyle/>
        <a:p>
          <a:r>
            <a:rPr lang="hr-HR" sz="3600" b="1" dirty="0"/>
            <a:t>75 milijuna </a:t>
          </a:r>
          <a:r>
            <a:rPr lang="hr-HR" sz="3200" b="1" dirty="0"/>
            <a:t>kn </a:t>
          </a:r>
          <a:r>
            <a:rPr lang="hr-HR" sz="3200" dirty="0"/>
            <a:t>- državni proračun</a:t>
          </a:r>
        </a:p>
      </dgm:t>
    </dgm:pt>
    <dgm:pt modelId="{FB0E2591-B3EE-4009-8418-90AB731CCBCB}" type="parTrans" cxnId="{FBCD18E7-919D-4FCE-A62D-C38732C01CCE}">
      <dgm:prSet/>
      <dgm:spPr/>
      <dgm:t>
        <a:bodyPr/>
        <a:lstStyle/>
        <a:p>
          <a:endParaRPr lang="hr-HR"/>
        </a:p>
      </dgm:t>
    </dgm:pt>
    <dgm:pt modelId="{A4F7D7EB-497F-49FD-BAE0-71A68A6A7F36}" type="sibTrans" cxnId="{FBCD18E7-919D-4FCE-A62D-C38732C01CCE}">
      <dgm:prSet/>
      <dgm:spPr/>
      <dgm:t>
        <a:bodyPr/>
        <a:lstStyle/>
        <a:p>
          <a:endParaRPr lang="hr-HR"/>
        </a:p>
      </dgm:t>
    </dgm:pt>
    <dgm:pt modelId="{BB995BB4-27C5-4EED-A4E1-412C7F999B5D}" type="pres">
      <dgm:prSet presAssocID="{32FC63F6-070F-4137-8D5A-AE568D8F8286}" presName="arrowDiagram" presStyleCnt="0">
        <dgm:presLayoutVars>
          <dgm:chMax val="5"/>
          <dgm:dir/>
          <dgm:resizeHandles val="exact"/>
        </dgm:presLayoutVars>
      </dgm:prSet>
      <dgm:spPr/>
    </dgm:pt>
    <dgm:pt modelId="{D67C7C0B-FFF2-4F7E-98A2-4CEEF22DB824}" type="pres">
      <dgm:prSet presAssocID="{32FC63F6-070F-4137-8D5A-AE568D8F8286}" presName="arrow" presStyleLbl="bgShp" presStyleIdx="0" presStyleCn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hr-HR"/>
        </a:p>
      </dgm:t>
    </dgm:pt>
    <dgm:pt modelId="{F9B67EBA-CBB8-484F-8DB5-98F16923658D}" type="pres">
      <dgm:prSet presAssocID="{32FC63F6-070F-4137-8D5A-AE568D8F8286}" presName="arrowDiagram3" presStyleCnt="0"/>
      <dgm:spPr/>
    </dgm:pt>
    <dgm:pt modelId="{612A3911-80DA-4276-B311-DBB06453FE22}" type="pres">
      <dgm:prSet presAssocID="{C890EB60-3722-4AEA-A759-FEFB4F82BFE4}" presName="bullet3a" presStyleLbl="node1" presStyleIdx="0" presStyleCnt="3" custLinFactNeighborX="87732" custLinFactNeighborY="-87732"/>
      <dgm:spPr/>
    </dgm:pt>
    <dgm:pt modelId="{89468A73-9F9E-43D7-9A29-C4913BFC76B2}" type="pres">
      <dgm:prSet presAssocID="{C890EB60-3722-4AEA-A759-FEFB4F82BFE4}" presName="textBox3a" presStyleLbl="revTx" presStyleIdx="0" presStyleCnt="3" custScaleX="152541" custScaleY="75317" custLinFactNeighborX="-49877" custLinFactNeighborY="-515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3125FF3-A8FB-4A93-94C8-E37410560AAC}" type="pres">
      <dgm:prSet presAssocID="{B3AA79F4-6F73-4FAD-9411-67459DA6E2B2}" presName="bullet3b" presStyleLbl="node1" presStyleIdx="1" presStyleCnt="3" custLinFactX="11624" custLinFactNeighborX="100000" custLinFactNeighborY="-33973"/>
      <dgm:spPr/>
    </dgm:pt>
    <dgm:pt modelId="{D32943BD-C00F-4F94-A0DB-1663FC678986}" type="pres">
      <dgm:prSet presAssocID="{B3AA79F4-6F73-4FAD-9411-67459DA6E2B2}" presName="textBox3b" presStyleLbl="revTx" presStyleIdx="1" presStyleCnt="3" custScaleX="113654" custScaleY="72969" custLinFactNeighborX="-17794" custLinFactNeighborY="237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73B3EF8-8011-4356-B71F-806B3F1B5A24}" type="pres">
      <dgm:prSet presAssocID="{28903BB7-04EF-429B-95FB-EDEF82B3C16A}" presName="bullet3c" presStyleLbl="node1" presStyleIdx="2" presStyleCnt="3" custLinFactX="29843" custLinFactNeighborX="100000" custLinFactNeighborY="-10528"/>
      <dgm:spPr/>
    </dgm:pt>
    <dgm:pt modelId="{54D4886C-1D54-468D-9103-A4FFB8E45D0C}" type="pres">
      <dgm:prSet presAssocID="{28903BB7-04EF-429B-95FB-EDEF82B3C16A}" presName="textBox3c" presStyleLbl="revTx" presStyleIdx="2" presStyleCnt="3" custScaleX="158939" custScaleY="43542" custLinFactNeighborX="-247" custLinFactNeighborY="-1222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FBCD18E7-919D-4FCE-A62D-C38732C01CCE}" srcId="{32FC63F6-070F-4137-8D5A-AE568D8F8286}" destId="{28903BB7-04EF-429B-95FB-EDEF82B3C16A}" srcOrd="2" destOrd="0" parTransId="{FB0E2591-B3EE-4009-8418-90AB731CCBCB}" sibTransId="{A4F7D7EB-497F-49FD-BAE0-71A68A6A7F36}"/>
    <dgm:cxn modelId="{E43F81A3-52FE-414A-A91F-6506815502B4}" srcId="{32FC63F6-070F-4137-8D5A-AE568D8F8286}" destId="{C890EB60-3722-4AEA-A759-FEFB4F82BFE4}" srcOrd="0" destOrd="0" parTransId="{FF104C93-1D98-4F07-B33D-C87E3CAC4516}" sibTransId="{6D555B1D-8E92-432D-A9C2-34F6A52ADD75}"/>
    <dgm:cxn modelId="{686B5C07-1427-4382-BE64-99E6F98E30B9}" type="presOf" srcId="{C890EB60-3722-4AEA-A759-FEFB4F82BFE4}" destId="{89468A73-9F9E-43D7-9A29-C4913BFC76B2}" srcOrd="0" destOrd="0" presId="urn:microsoft.com/office/officeart/2005/8/layout/arrow2"/>
    <dgm:cxn modelId="{1304CD86-25DB-4668-9C72-99F56336C900}" type="presOf" srcId="{28903BB7-04EF-429B-95FB-EDEF82B3C16A}" destId="{54D4886C-1D54-468D-9103-A4FFB8E45D0C}" srcOrd="0" destOrd="0" presId="urn:microsoft.com/office/officeart/2005/8/layout/arrow2"/>
    <dgm:cxn modelId="{1E944961-44AC-4D10-BCF6-7BEDE9D2630A}" type="presOf" srcId="{32FC63F6-070F-4137-8D5A-AE568D8F8286}" destId="{BB995BB4-27C5-4EED-A4E1-412C7F999B5D}" srcOrd="0" destOrd="0" presId="urn:microsoft.com/office/officeart/2005/8/layout/arrow2"/>
    <dgm:cxn modelId="{F929D233-4377-4E2A-B13A-02DCD344078C}" srcId="{32FC63F6-070F-4137-8D5A-AE568D8F8286}" destId="{B3AA79F4-6F73-4FAD-9411-67459DA6E2B2}" srcOrd="1" destOrd="0" parTransId="{716AD3A1-F0BB-42F4-8D98-19316641110D}" sibTransId="{0C4C038E-0D43-4E0E-86F5-11EF7CAAD5BC}"/>
    <dgm:cxn modelId="{55F795D1-6272-43D7-A884-8B6E6ED7FE0A}" type="presOf" srcId="{B3AA79F4-6F73-4FAD-9411-67459DA6E2B2}" destId="{D32943BD-C00F-4F94-A0DB-1663FC678986}" srcOrd="0" destOrd="0" presId="urn:microsoft.com/office/officeart/2005/8/layout/arrow2"/>
    <dgm:cxn modelId="{3C2937FC-0A7F-4846-9517-5EF6AA4CB6BD}" type="presParOf" srcId="{BB995BB4-27C5-4EED-A4E1-412C7F999B5D}" destId="{D67C7C0B-FFF2-4F7E-98A2-4CEEF22DB824}" srcOrd="0" destOrd="0" presId="urn:microsoft.com/office/officeart/2005/8/layout/arrow2"/>
    <dgm:cxn modelId="{56E0B292-564A-437F-BD15-FD8B9301A6A4}" type="presParOf" srcId="{BB995BB4-27C5-4EED-A4E1-412C7F999B5D}" destId="{F9B67EBA-CBB8-484F-8DB5-98F16923658D}" srcOrd="1" destOrd="0" presId="urn:microsoft.com/office/officeart/2005/8/layout/arrow2"/>
    <dgm:cxn modelId="{9A85E96B-FD90-45CF-99E4-80343441249E}" type="presParOf" srcId="{F9B67EBA-CBB8-484F-8DB5-98F16923658D}" destId="{612A3911-80DA-4276-B311-DBB06453FE22}" srcOrd="0" destOrd="0" presId="urn:microsoft.com/office/officeart/2005/8/layout/arrow2"/>
    <dgm:cxn modelId="{1D46D432-095B-4536-AFF1-AA8C53F8EA2F}" type="presParOf" srcId="{F9B67EBA-CBB8-484F-8DB5-98F16923658D}" destId="{89468A73-9F9E-43D7-9A29-C4913BFC76B2}" srcOrd="1" destOrd="0" presId="urn:microsoft.com/office/officeart/2005/8/layout/arrow2"/>
    <dgm:cxn modelId="{7269ED07-4168-4619-A0E7-FAA28AF2F306}" type="presParOf" srcId="{F9B67EBA-CBB8-484F-8DB5-98F16923658D}" destId="{13125FF3-A8FB-4A93-94C8-E37410560AAC}" srcOrd="2" destOrd="0" presId="urn:microsoft.com/office/officeart/2005/8/layout/arrow2"/>
    <dgm:cxn modelId="{7648A222-B90F-4632-95F9-63B9D5524B10}" type="presParOf" srcId="{F9B67EBA-CBB8-484F-8DB5-98F16923658D}" destId="{D32943BD-C00F-4F94-A0DB-1663FC678986}" srcOrd="3" destOrd="0" presId="urn:microsoft.com/office/officeart/2005/8/layout/arrow2"/>
    <dgm:cxn modelId="{F1CCDF78-166B-4419-B568-2BEECC53BEFB}" type="presParOf" srcId="{F9B67EBA-CBB8-484F-8DB5-98F16923658D}" destId="{973B3EF8-8011-4356-B71F-806B3F1B5A24}" srcOrd="4" destOrd="0" presId="urn:microsoft.com/office/officeart/2005/8/layout/arrow2"/>
    <dgm:cxn modelId="{0AA70D55-33A5-44AC-8729-404644879959}" type="presParOf" srcId="{F9B67EBA-CBB8-484F-8DB5-98F16923658D}" destId="{54D4886C-1D54-468D-9103-A4FFB8E45D0C}" srcOrd="5" destOrd="0" presId="urn:microsoft.com/office/officeart/2005/8/layout/arrow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7A0074-DE5B-428E-97E1-E55C625682E8}" type="datetimeFigureOut">
              <a:rPr lang="sr-Latn-CS" smtClean="0"/>
              <a:pPr/>
              <a:t>19.10.2010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0F777F-B645-44C6-B80C-C6FE51C685A4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F777F-B645-44C6-B80C-C6FE51C685A4}" type="slidenum">
              <a:rPr lang="hr-HR" smtClean="0"/>
              <a:pPr/>
              <a:t>21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4E0C8-D259-4C37-BAA0-59172AE1B5F4}" type="datetime1">
              <a:rPr lang="sr-Latn-CS" smtClean="0"/>
              <a:pPr/>
              <a:t>19.10.2010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3317F-1F8B-4E18-AC6F-3E4CDFC193E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938E-E5DF-4C74-8DC1-F06BA4892C85}" type="datetime1">
              <a:rPr lang="sr-Latn-CS" smtClean="0"/>
              <a:pPr/>
              <a:t>19.10.2010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3317F-1F8B-4E18-AC6F-3E4CDFC193E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48E58-F95E-4813-963E-A51C6FD24F7A}" type="datetime1">
              <a:rPr lang="sr-Latn-CS" smtClean="0"/>
              <a:pPr/>
              <a:t>19.10.2010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3317F-1F8B-4E18-AC6F-3E4CDFC193E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43AAF-32CB-4DBC-93BC-2E7FA228DB66}" type="datetime1">
              <a:rPr lang="sr-Latn-CS" smtClean="0"/>
              <a:pPr/>
              <a:t>19.10.2010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3317F-1F8B-4E18-AC6F-3E4CDFC193E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190A3-B527-42BB-B584-2544C160B69A}" type="datetime1">
              <a:rPr lang="sr-Latn-CS" smtClean="0"/>
              <a:pPr/>
              <a:t>19.10.2010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3317F-1F8B-4E18-AC6F-3E4CDFC193E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B24C-8BAE-410A-A163-DD7175B17723}" type="datetime1">
              <a:rPr lang="sr-Latn-CS" smtClean="0"/>
              <a:pPr/>
              <a:t>19.10.2010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3317F-1F8B-4E18-AC6F-3E4CDFC193E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B0FC-30BB-4EFD-92DC-9A858B8F5B0C}" type="datetime1">
              <a:rPr lang="sr-Latn-CS" smtClean="0"/>
              <a:pPr/>
              <a:t>19.10.2010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3317F-1F8B-4E18-AC6F-3E4CDFC193E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40057-E644-474E-8E18-C29FB336DD22}" type="datetime1">
              <a:rPr lang="sr-Latn-CS" smtClean="0"/>
              <a:pPr/>
              <a:t>19.10.2010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3317F-1F8B-4E18-AC6F-3E4CDFC193E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1310-B94B-4D11-A64D-9688928386CA}" type="datetime1">
              <a:rPr lang="sr-Latn-CS" smtClean="0"/>
              <a:pPr/>
              <a:t>19.10.2010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3317F-1F8B-4E18-AC6F-3E4CDFC193E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69BEF-E07F-4135-BF9D-E8F298D6BBC9}" type="datetime1">
              <a:rPr lang="sr-Latn-CS" smtClean="0"/>
              <a:pPr/>
              <a:t>19.10.2010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3317F-1F8B-4E18-AC6F-3E4CDFC193E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CB1CB-B541-4F63-A4D1-61230E5A5C15}" type="datetime1">
              <a:rPr lang="sr-Latn-CS" smtClean="0"/>
              <a:pPr/>
              <a:t>19.10.2010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3317F-1F8B-4E18-AC6F-3E4CDFC193E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EF147-E0F3-4472-8A4A-764688EE04B6}" type="datetime1">
              <a:rPr lang="sr-Latn-CS" smtClean="0"/>
              <a:pPr/>
              <a:t>19.10.2010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3317F-1F8B-4E18-AC6F-3E4CDFC193ED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2357430"/>
            <a:ext cx="7772400" cy="2428892"/>
          </a:xfrm>
        </p:spPr>
        <p:txBody>
          <a:bodyPr>
            <a:normAutofit/>
          </a:bodyPr>
          <a:lstStyle/>
          <a:p>
            <a:r>
              <a:rPr lang="hr-HR" b="1" dirty="0" smtClean="0">
                <a:effectLst/>
              </a:rPr>
              <a:t>Predstavljanje Udruge i programa rada i razvoja 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b="1" dirty="0" smtClean="0"/>
              <a:t>2010 – 2015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52" y="5429264"/>
            <a:ext cx="6400800" cy="1181096"/>
          </a:xfrm>
        </p:spPr>
        <p:txBody>
          <a:bodyPr/>
          <a:lstStyle/>
          <a:p>
            <a:r>
              <a:rPr lang="hr-HR" dirty="0" smtClean="0"/>
              <a:t>Beograd</a:t>
            </a:r>
          </a:p>
          <a:p>
            <a:r>
              <a:rPr lang="hr-HR" dirty="0" smtClean="0"/>
              <a:t>19. listopad 2010.</a:t>
            </a:r>
            <a:endParaRPr lang="hr-HR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214546" y="214290"/>
          <a:ext cx="4094942" cy="2234041"/>
        </p:xfrm>
        <a:graphic>
          <a:graphicData uri="http://schemas.openxmlformats.org/presentationml/2006/ole">
            <p:oleObj spid="_x0000_s2050" r:id="rId3" imgW="5248222" imgH="2755164" progId="">
              <p:embed/>
            </p:oleObj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1428729" y="1285859"/>
          <a:ext cx="6142136" cy="5112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71472" y="0"/>
            <a:ext cx="8358246" cy="1143000"/>
          </a:xfrm>
        </p:spPr>
        <p:txBody>
          <a:bodyPr>
            <a:normAutofit/>
          </a:bodyPr>
          <a:lstStyle/>
          <a:p>
            <a:r>
              <a:rPr lang="hr-HR" sz="2800" dirty="0" smtClean="0"/>
              <a:t>Utjecaj tržnica na ruralni prostor – u konačnici očuvanje agrobiološke i krajobrazne raznolikosti</a:t>
            </a:r>
            <a:endParaRPr lang="hr-H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pPr algn="l"/>
            <a:r>
              <a:rPr lang="hr-HR" sz="4000" dirty="0" smtClean="0"/>
              <a:t>Korisnici usluga tržnica</a:t>
            </a:r>
            <a:endParaRPr lang="hr-HR" sz="4000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714348" y="1142984"/>
          <a:ext cx="7500990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pPr algn="l"/>
            <a:r>
              <a:rPr lang="hr-HR" sz="4000" dirty="0" smtClean="0"/>
              <a:t>Procijenjeni financijski pokazatelji</a:t>
            </a:r>
            <a:endParaRPr lang="hr-HR" sz="4000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643042" y="1071546"/>
          <a:ext cx="6619277" cy="5334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3600" dirty="0" smtClean="0"/>
              <a:t>Mogući procjenjeni potencijal svih tržnica</a:t>
            </a:r>
            <a:endParaRPr lang="hr-HR" sz="3600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500034" y="1758696"/>
          <a:ext cx="8215370" cy="4527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pPr algn="l"/>
            <a:r>
              <a:rPr lang="hr-HR" sz="3200" dirty="0" smtClean="0"/>
              <a:t>Aktivnosti, mjere i projekti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14974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hr-HR" dirty="0" smtClean="0"/>
              <a:t>Nastavak i širenje projekta Certificirane seljačke tržnice  (CST)</a:t>
            </a:r>
            <a:endParaRPr lang="hr-HR" sz="28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hr-HR" dirty="0" smtClean="0"/>
              <a:t>Seljački dućani</a:t>
            </a:r>
            <a:endParaRPr lang="hr-HR" sz="28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hr-HR" dirty="0" smtClean="0"/>
              <a:t>Sabirno-distribucijski centri</a:t>
            </a:r>
            <a:endParaRPr lang="hr-HR" sz="28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hr-HR" dirty="0" smtClean="0"/>
              <a:t>Novi prodajni kanali – istraži. i impelement.</a:t>
            </a:r>
            <a:endParaRPr lang="hr-HR" sz="28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hr-HR" dirty="0" smtClean="0"/>
              <a:t>Tržnica kao turistička destinacija</a:t>
            </a:r>
            <a:endParaRPr lang="hr-HR" sz="28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hr-HR" dirty="0" smtClean="0"/>
              <a:t>Marketinške aktivnosti</a:t>
            </a:r>
            <a:endParaRPr lang="hr-HR" sz="28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hr-HR" dirty="0" smtClean="0"/>
              <a:t>Organizacija manifestacija, radionica, savjetovanja i međunarodna suradnja 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1500166" y="857232"/>
          <a:ext cx="6286544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7158" y="214290"/>
            <a:ext cx="8543956" cy="654032"/>
          </a:xfrm>
        </p:spPr>
        <p:txBody>
          <a:bodyPr>
            <a:noAutofit/>
          </a:bodyPr>
          <a:lstStyle/>
          <a:p>
            <a:pPr algn="l"/>
            <a:r>
              <a:rPr lang="hr-HR" sz="2800" dirty="0" smtClean="0"/>
              <a:t>Turistička valorizacija tržnica – važna komponenta</a:t>
            </a:r>
            <a:endParaRPr lang="hr-H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939784"/>
          </a:xfrm>
        </p:spPr>
        <p:txBody>
          <a:bodyPr>
            <a:normAutofit fontScale="90000"/>
          </a:bodyPr>
          <a:lstStyle/>
          <a:p>
            <a:pPr algn="l"/>
            <a:r>
              <a:rPr lang="hr-HR" sz="4000" dirty="0" smtClean="0"/>
              <a:t>Zakonska legislativa – </a:t>
            </a:r>
            <a:r>
              <a:rPr lang="hr-HR" sz="3600" dirty="0" smtClean="0"/>
              <a:t>definirati kao specifičnost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686320"/>
          </a:xfrm>
        </p:spPr>
        <p:txBody>
          <a:bodyPr>
            <a:normAutofit/>
          </a:bodyPr>
          <a:lstStyle/>
          <a:p>
            <a:pPr lvl="2"/>
            <a:r>
              <a:rPr lang="hr-HR" sz="3200" dirty="0" smtClean="0"/>
              <a:t>Zbrka u propisima - rastresenost</a:t>
            </a:r>
          </a:p>
          <a:p>
            <a:pPr lvl="2"/>
            <a:r>
              <a:rPr lang="hr-HR" sz="3200" dirty="0" smtClean="0"/>
              <a:t>Prestrogi kriteriji – komplicirana birokracija</a:t>
            </a:r>
          </a:p>
          <a:p>
            <a:pPr lvl="2"/>
            <a:r>
              <a:rPr lang="hr-HR" sz="3200" dirty="0" smtClean="0"/>
              <a:t>Prilagodba EU legislativi</a:t>
            </a: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pPr algn="ctr"/>
            <a:r>
              <a:rPr lang="hr-HR" b="1" dirty="0" smtClean="0"/>
              <a:t>Jedinstveni Zakon o tržnicama </a:t>
            </a:r>
          </a:p>
          <a:p>
            <a:pPr algn="ctr"/>
            <a:r>
              <a:rPr lang="hr-HR" b="1" dirty="0" smtClean="0"/>
              <a:t>u korist seljaka i tržnica - kao oblika izravne prodaje -  potpora ruralnom razvoju </a:t>
            </a:r>
            <a:endParaRPr lang="hr-HR" b="1" dirty="0"/>
          </a:p>
        </p:txBody>
      </p:sp>
      <p:sp>
        <p:nvSpPr>
          <p:cNvPr id="4" name="Notched Right Arrow 3"/>
          <p:cNvSpPr/>
          <p:nvPr/>
        </p:nvSpPr>
        <p:spPr>
          <a:xfrm rot="5400000">
            <a:off x="3643306" y="3643314"/>
            <a:ext cx="1143008" cy="57150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6500858" cy="725470"/>
          </a:xfrm>
        </p:spPr>
        <p:txBody>
          <a:bodyPr>
            <a:normAutofit/>
          </a:bodyPr>
          <a:lstStyle/>
          <a:p>
            <a:pPr algn="l"/>
            <a:r>
              <a:rPr lang="hr-HR" sz="3600" dirty="0" smtClean="0"/>
              <a:t>Strateški cilj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1142984"/>
            <a:ext cx="8143932" cy="5429288"/>
          </a:xfrm>
        </p:spPr>
        <p:txBody>
          <a:bodyPr>
            <a:normAutofit/>
          </a:bodyPr>
          <a:lstStyle/>
          <a:p>
            <a:pPr lvl="0"/>
            <a:r>
              <a:rPr lang="hr-HR" dirty="0" smtClean="0"/>
              <a:t>postati </a:t>
            </a:r>
            <a:r>
              <a:rPr lang="hr-HR" b="1" dirty="0" smtClean="0"/>
              <a:t>središnje mjesto prodaje domaćih svježih (sezonskih) proizvoda, vlastitog uzgoja</a:t>
            </a:r>
            <a:r>
              <a:rPr lang="hr-HR" dirty="0" smtClean="0"/>
              <a:t>, visoke nutritivne vrijednosti i uzgojenih na ekološki prihvatljiv način</a:t>
            </a:r>
            <a:endParaRPr lang="hr-HR" sz="2800" dirty="0" smtClean="0"/>
          </a:p>
          <a:p>
            <a:r>
              <a:rPr lang="hr-HR" dirty="0" smtClean="0"/>
              <a:t>U konačnici želimo 2 vrste tržnica:</a:t>
            </a:r>
            <a:endParaRPr lang="hr-HR" sz="2800" dirty="0" smtClean="0"/>
          </a:p>
          <a:p>
            <a:pPr lvl="1">
              <a:buFont typeface="Wingdings" pitchFamily="2" charset="2"/>
              <a:buChar char="Ø"/>
            </a:pPr>
            <a:r>
              <a:rPr lang="hr-HR" b="1" dirty="0" smtClean="0"/>
              <a:t>Seljačke tržnice</a:t>
            </a:r>
            <a:r>
              <a:rPr lang="hr-HR" dirty="0" smtClean="0"/>
              <a:t>  (cst) – svakodnevna prodaja proizvoda iz vlastitog  uzgoja</a:t>
            </a:r>
          </a:p>
          <a:p>
            <a:pPr lvl="1">
              <a:buFont typeface="Wingdings" pitchFamily="2" charset="2"/>
              <a:buChar char="Ø"/>
            </a:pPr>
            <a:r>
              <a:rPr lang="hr-HR" b="1" dirty="0" smtClean="0"/>
              <a:t>Ekološke seljačke tržnice</a:t>
            </a:r>
            <a:r>
              <a:rPr lang="hr-HR" dirty="0" smtClean="0"/>
              <a:t> – odvojeno na atraktivnim mjestima u gradovima, dva puta tjedno ili po potrebi.</a:t>
            </a:r>
            <a:endParaRPr lang="hr-HR" sz="2400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3200" dirty="0" smtClean="0"/>
              <a:t>Strateški koraci do ostvarenja ciljeva UHT-a</a:t>
            </a:r>
            <a:endParaRPr lang="hr-HR" sz="3200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500034" y="1357298"/>
          <a:ext cx="8215370" cy="5254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3200" dirty="0" smtClean="0"/>
              <a:t>Strateško partnerstvo (suradnja)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852" y="1285860"/>
            <a:ext cx="7400948" cy="5214974"/>
          </a:xfrm>
        </p:spPr>
        <p:txBody>
          <a:bodyPr>
            <a:noAutofit/>
          </a:bodyPr>
          <a:lstStyle/>
          <a:p>
            <a:r>
              <a:rPr lang="hr-HR" sz="2500" b="1" dirty="0" smtClean="0"/>
              <a:t>Nevladina udruženja</a:t>
            </a:r>
          </a:p>
          <a:p>
            <a:pPr lvl="1"/>
            <a:r>
              <a:rPr lang="hr-HR" sz="2500" dirty="0" smtClean="0"/>
              <a:t>Udruge poljoprivrednih proizvođača</a:t>
            </a:r>
          </a:p>
          <a:p>
            <a:pPr lvl="1"/>
            <a:r>
              <a:rPr lang="hr-HR" sz="2500" dirty="0" smtClean="0"/>
              <a:t>HTZ, HUP</a:t>
            </a:r>
          </a:p>
          <a:p>
            <a:pPr lvl="0"/>
            <a:r>
              <a:rPr lang="hr-HR" sz="2500" b="1" dirty="0" smtClean="0"/>
              <a:t>Vladine institucije i strukovne grupacije</a:t>
            </a:r>
          </a:p>
          <a:p>
            <a:pPr lvl="1"/>
            <a:r>
              <a:rPr lang="hr-HR" sz="2500" dirty="0" smtClean="0"/>
              <a:t>Resorna ministarstva i agencije</a:t>
            </a:r>
          </a:p>
          <a:p>
            <a:pPr lvl="1"/>
            <a:r>
              <a:rPr lang="hr-HR" sz="2500" dirty="0" smtClean="0"/>
              <a:t>HGK, HOK, HPK</a:t>
            </a:r>
          </a:p>
          <a:p>
            <a:pPr lvl="0"/>
            <a:r>
              <a:rPr lang="hr-HR" sz="2500" b="1" dirty="0" smtClean="0"/>
              <a:t>Međunarodna udruženja </a:t>
            </a:r>
          </a:p>
          <a:p>
            <a:pPr lvl="1"/>
            <a:r>
              <a:rPr lang="hr-HR" sz="2500" dirty="0" smtClean="0"/>
              <a:t>UNDP, USAID</a:t>
            </a:r>
          </a:p>
          <a:p>
            <a:pPr lvl="1"/>
            <a:r>
              <a:rPr lang="hr-HR" sz="2500" dirty="0" smtClean="0"/>
              <a:t>Institucije EU</a:t>
            </a:r>
          </a:p>
          <a:p>
            <a:pPr lvl="1"/>
            <a:r>
              <a:rPr lang="hr-HR" sz="2500" dirty="0" smtClean="0"/>
              <a:t>Srodne udruge</a:t>
            </a:r>
          </a:p>
          <a:p>
            <a:pPr lvl="0"/>
            <a:r>
              <a:rPr lang="hr-HR" sz="2500" b="1" dirty="0" smtClean="0"/>
              <a:t>Mediji</a:t>
            </a:r>
            <a:endParaRPr lang="hr-HR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Cilj Programa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48" y="1600200"/>
            <a:ext cx="8072494" cy="4686320"/>
          </a:xfrm>
        </p:spPr>
        <p:txBody>
          <a:bodyPr>
            <a:normAutofit/>
          </a:bodyPr>
          <a:lstStyle/>
          <a:p>
            <a:r>
              <a:rPr lang="hr-HR" dirty="0" smtClean="0"/>
              <a:t>Predstaviti udrugu</a:t>
            </a:r>
          </a:p>
          <a:p>
            <a:r>
              <a:rPr lang="hr-HR" dirty="0" smtClean="0"/>
              <a:t>Ukazati na njenu gospodarsku vrijednost</a:t>
            </a:r>
          </a:p>
          <a:p>
            <a:r>
              <a:rPr lang="hr-HR" dirty="0" smtClean="0"/>
              <a:t>Predstavit programe i koristi od tržnica za ruralne krajeve – posebno poljoprivrednike</a:t>
            </a:r>
          </a:p>
          <a:p>
            <a:r>
              <a:rPr lang="hr-HR" dirty="0" smtClean="0"/>
              <a:t>Potaknuti sve odgovorne na suradnju – stvaranje okvira za održivi razvoj poljoprivrede i tržnica  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142852"/>
            <a:ext cx="7758138" cy="725470"/>
          </a:xfrm>
        </p:spPr>
        <p:txBody>
          <a:bodyPr>
            <a:normAutofit fontScale="90000"/>
          </a:bodyPr>
          <a:lstStyle/>
          <a:p>
            <a:pPr algn="l"/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Zaključak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/>
          </a:bodyPr>
          <a:lstStyle/>
          <a:p>
            <a:pPr algn="ctr"/>
            <a:r>
              <a:rPr lang="hr-HR" b="1" dirty="0" smtClean="0">
                <a:solidFill>
                  <a:schemeClr val="accent6"/>
                </a:solidFill>
              </a:rPr>
              <a:t>Zajedništvo</a:t>
            </a:r>
          </a:p>
          <a:p>
            <a:pPr algn="ctr"/>
            <a:endParaRPr lang="hr-HR" dirty="0" smtClean="0"/>
          </a:p>
          <a:p>
            <a:pPr algn="ctr"/>
            <a:r>
              <a:rPr lang="hr-HR" b="1" dirty="0" smtClean="0">
                <a:solidFill>
                  <a:srgbClr val="0070C0"/>
                </a:solidFill>
              </a:rPr>
              <a:t>Svima jasni ciljevi</a:t>
            </a:r>
          </a:p>
          <a:p>
            <a:pPr algn="ctr"/>
            <a:endParaRPr lang="hr-HR" dirty="0" smtClean="0"/>
          </a:p>
          <a:p>
            <a:pPr algn="ctr"/>
            <a:r>
              <a:rPr lang="hr-HR" b="1" dirty="0" smtClean="0">
                <a:solidFill>
                  <a:schemeClr val="accent4"/>
                </a:solidFill>
              </a:rPr>
              <a:t>Dosljednost i suradnja</a:t>
            </a:r>
          </a:p>
          <a:p>
            <a:pPr algn="ctr"/>
            <a:endParaRPr lang="hr-HR" dirty="0" smtClean="0"/>
          </a:p>
          <a:p>
            <a:pPr algn="ctr"/>
            <a:r>
              <a:rPr lang="hr-HR" b="1" dirty="0" smtClean="0">
                <a:solidFill>
                  <a:schemeClr val="accent2"/>
                </a:solidFill>
              </a:rPr>
              <a:t>Upornost</a:t>
            </a:r>
          </a:p>
          <a:p>
            <a:pPr algn="ctr"/>
            <a:endParaRPr lang="hr-HR" dirty="0" smtClean="0"/>
          </a:p>
          <a:p>
            <a:pPr algn="ctr"/>
            <a:r>
              <a:rPr lang="hr-HR" b="1" dirty="0" smtClean="0">
                <a:solidFill>
                  <a:srgbClr val="00B050"/>
                </a:solidFill>
              </a:rPr>
              <a:t>Uspješan rezultat programa</a:t>
            </a:r>
            <a:endParaRPr lang="hr-HR" b="1" dirty="0">
              <a:solidFill>
                <a:srgbClr val="00B050"/>
              </a:solidFill>
            </a:endParaRPr>
          </a:p>
        </p:txBody>
      </p:sp>
      <p:sp>
        <p:nvSpPr>
          <p:cNvPr id="4" name="Notched Right Arrow 3"/>
          <p:cNvSpPr/>
          <p:nvPr/>
        </p:nvSpPr>
        <p:spPr>
          <a:xfrm rot="5400000">
            <a:off x="4286248" y="1500174"/>
            <a:ext cx="642942" cy="50006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Notched Right Arrow 4"/>
          <p:cNvSpPr/>
          <p:nvPr/>
        </p:nvSpPr>
        <p:spPr>
          <a:xfrm rot="5400000">
            <a:off x="4286248" y="2714620"/>
            <a:ext cx="642942" cy="50006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Notched Right Arrow 5"/>
          <p:cNvSpPr/>
          <p:nvPr/>
        </p:nvSpPr>
        <p:spPr>
          <a:xfrm rot="5400000">
            <a:off x="4261391" y="3811047"/>
            <a:ext cx="692656" cy="50006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Notched Right Arrow 6"/>
          <p:cNvSpPr/>
          <p:nvPr/>
        </p:nvSpPr>
        <p:spPr>
          <a:xfrm rot="5400000">
            <a:off x="4250529" y="5036355"/>
            <a:ext cx="714380" cy="50006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72066" y="1071547"/>
            <a:ext cx="3386134" cy="2528904"/>
          </a:xfrm>
        </p:spPr>
        <p:txBody>
          <a:bodyPr/>
          <a:lstStyle/>
          <a:p>
            <a:r>
              <a:rPr lang="hr-HR" dirty="0" smtClean="0"/>
              <a:t>Hvala na pažnji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0"/>
            <a:ext cx="46547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214290"/>
            <a:ext cx="7686700" cy="582594"/>
          </a:xfrm>
        </p:spPr>
        <p:txBody>
          <a:bodyPr>
            <a:normAutofit fontScale="90000"/>
          </a:bodyPr>
          <a:lstStyle/>
          <a:p>
            <a:pPr algn="l"/>
            <a:r>
              <a:rPr lang="hr-HR" dirty="0" smtClean="0"/>
              <a:t>UHT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928670"/>
            <a:ext cx="8286808" cy="5572164"/>
          </a:xfrm>
        </p:spPr>
        <p:txBody>
          <a:bodyPr>
            <a:normAutofit fontScale="32500" lnSpcReduction="20000"/>
          </a:bodyPr>
          <a:lstStyle/>
          <a:p>
            <a:r>
              <a:rPr lang="hr-HR" sz="7000" b="1" dirty="0" smtClean="0">
                <a:solidFill>
                  <a:schemeClr val="accent6">
                    <a:lumMod val="75000"/>
                  </a:schemeClr>
                </a:solidFill>
              </a:rPr>
              <a:t>Vizija  </a:t>
            </a:r>
          </a:p>
          <a:p>
            <a:endParaRPr lang="hr-HR" sz="2000" dirty="0" smtClean="0"/>
          </a:p>
          <a:p>
            <a:pPr lvl="1"/>
            <a:r>
              <a:rPr lang="hr-HR" sz="8000" dirty="0" smtClean="0"/>
              <a:t>postati </a:t>
            </a:r>
            <a:r>
              <a:rPr lang="hr-HR" sz="8000" b="1" dirty="0" smtClean="0"/>
              <a:t>središnje mjesto u Hrvatskoj </a:t>
            </a:r>
            <a:r>
              <a:rPr lang="hr-HR" sz="8000" dirty="0" smtClean="0"/>
              <a:t>za kupovanje </a:t>
            </a:r>
            <a:r>
              <a:rPr lang="hr-HR" sz="8000" b="1" dirty="0" smtClean="0"/>
              <a:t>domaće, svježe hrane poznatog porijekla i uzgojene prema ekološkim načelima</a:t>
            </a:r>
            <a:r>
              <a:rPr lang="hr-HR" sz="8000" dirty="0" smtClean="0"/>
              <a:t> održive poljoprivrede  </a:t>
            </a:r>
          </a:p>
          <a:p>
            <a:endParaRPr lang="hr-HR" sz="2500" dirty="0" smtClean="0"/>
          </a:p>
          <a:p>
            <a:r>
              <a:rPr lang="hr-HR" sz="6700" dirty="0" smtClean="0"/>
              <a:t> </a:t>
            </a:r>
            <a:r>
              <a:rPr lang="hr-HR" sz="6700" b="1" dirty="0" smtClean="0">
                <a:solidFill>
                  <a:schemeClr val="accent6">
                    <a:lumMod val="75000"/>
                  </a:schemeClr>
                </a:solidFill>
              </a:rPr>
              <a:t>Misija </a:t>
            </a:r>
          </a:p>
          <a:p>
            <a:pPr>
              <a:buNone/>
            </a:pPr>
            <a:r>
              <a:rPr lang="hr-HR" sz="2000" b="1" dirty="0" smtClean="0"/>
              <a:t> </a:t>
            </a:r>
            <a:endParaRPr lang="hr-HR" sz="2000" dirty="0" smtClean="0"/>
          </a:p>
          <a:p>
            <a:pPr lvl="1"/>
            <a:r>
              <a:rPr lang="hr-HR" sz="8600" dirty="0" smtClean="0"/>
              <a:t>stvaranje </a:t>
            </a:r>
            <a:r>
              <a:rPr lang="hr-HR" sz="8600" b="1" dirty="0" smtClean="0"/>
              <a:t>izravnih veza </a:t>
            </a:r>
            <a:r>
              <a:rPr lang="hr-HR" sz="8600" dirty="0" smtClean="0"/>
              <a:t>između proizvođača i potrošača hrane – dodana vrijednost proizvoda</a:t>
            </a:r>
          </a:p>
          <a:p>
            <a:pPr lvl="1"/>
            <a:r>
              <a:rPr lang="hr-HR" sz="8600" dirty="0" smtClean="0"/>
              <a:t>osigurati dostupnost </a:t>
            </a:r>
            <a:r>
              <a:rPr lang="hr-HR" sz="8600" b="1" dirty="0" smtClean="0"/>
              <a:t>svježih sezonskih proizvoda </a:t>
            </a:r>
            <a:r>
              <a:rPr lang="hr-HR" sz="8600" dirty="0" smtClean="0"/>
              <a:t>građanima -  viša kvaliteta prehrane stanovništva</a:t>
            </a:r>
          </a:p>
          <a:p>
            <a:pPr lvl="1"/>
            <a:r>
              <a:rPr lang="hr-HR" sz="8600" dirty="0" smtClean="0"/>
              <a:t>omogućiti </a:t>
            </a:r>
            <a:r>
              <a:rPr lang="hr-HR" sz="8600" b="1" dirty="0" smtClean="0"/>
              <a:t>poštenu zaradu </a:t>
            </a:r>
            <a:r>
              <a:rPr lang="hr-HR" sz="8600" dirty="0" smtClean="0"/>
              <a:t>za poljoprivrednike -  doprinjeti održivosti ruralnog prostora u Hrvatskoj </a:t>
            </a:r>
            <a:endParaRPr lang="hr-HR" sz="8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42910" y="285728"/>
          <a:ext cx="7715303" cy="6072230"/>
        </p:xfrm>
        <a:graphic>
          <a:graphicData uri="http://schemas.openxmlformats.org/drawingml/2006/table">
            <a:tbl>
              <a:tblPr/>
              <a:tblGrid>
                <a:gridCol w="744027"/>
                <a:gridCol w="3227460"/>
                <a:gridCol w="774080"/>
                <a:gridCol w="2969736"/>
              </a:tblGrid>
              <a:tr h="7143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Redni broj</a:t>
                      </a:r>
                      <a:endParaRPr lang="hr-H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Članica</a:t>
                      </a:r>
                      <a:endParaRPr lang="hr-H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Redni</a:t>
                      </a:r>
                      <a:endParaRPr lang="hr-HR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broj</a:t>
                      </a:r>
                      <a:endParaRPr lang="hr-H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Članica</a:t>
                      </a:r>
                      <a:endParaRPr lang="hr-H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</a:t>
                      </a:r>
                      <a:endParaRPr lang="hr-H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Tržnice Split</a:t>
                      </a:r>
                      <a:endParaRPr lang="hr-H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16.</a:t>
                      </a:r>
                      <a:endParaRPr lang="hr-H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Tržnica Daruvar</a:t>
                      </a:r>
                      <a:endParaRPr lang="hr-H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</a:t>
                      </a:r>
                      <a:endParaRPr lang="hr-H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Tržnica  Novi Marof</a:t>
                      </a:r>
                      <a:endParaRPr lang="hr-H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17.</a:t>
                      </a:r>
                      <a:endParaRPr lang="hr-H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Tržnica Ogulin</a:t>
                      </a:r>
                      <a:endParaRPr lang="hr-H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</a:t>
                      </a:r>
                      <a:endParaRPr lang="hr-H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Tržnica Pula</a:t>
                      </a:r>
                      <a:endParaRPr lang="hr-H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18.</a:t>
                      </a:r>
                      <a:endParaRPr lang="hr-H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Tržnica Koprivnica</a:t>
                      </a:r>
                      <a:endParaRPr lang="hr-H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4.</a:t>
                      </a:r>
                      <a:endParaRPr lang="hr-H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Tržnica Varaždin</a:t>
                      </a:r>
                      <a:endParaRPr lang="hr-H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19.</a:t>
                      </a:r>
                      <a:endParaRPr lang="hr-H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Tržnica Kutina</a:t>
                      </a:r>
                      <a:endParaRPr lang="hr-H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5.</a:t>
                      </a:r>
                      <a:endParaRPr lang="hr-H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Tržnica   Omiš</a:t>
                      </a:r>
                      <a:endParaRPr lang="hr-H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20.</a:t>
                      </a:r>
                      <a:endParaRPr lang="hr-H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Tržnica  Vukovar</a:t>
                      </a:r>
                      <a:endParaRPr lang="hr-H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6.</a:t>
                      </a:r>
                      <a:endParaRPr lang="hr-H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Tržnica Sisak</a:t>
                      </a:r>
                      <a:endParaRPr lang="hr-H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21.</a:t>
                      </a:r>
                      <a:endParaRPr lang="hr-H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Tržnica Đakovo</a:t>
                      </a:r>
                      <a:endParaRPr lang="hr-H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7.</a:t>
                      </a:r>
                      <a:endParaRPr lang="hr-H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Tržnice Zagreb</a:t>
                      </a:r>
                      <a:endParaRPr lang="hr-H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22.</a:t>
                      </a:r>
                      <a:endParaRPr lang="hr-H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Tržnica Belišće</a:t>
                      </a:r>
                      <a:endParaRPr lang="hr-H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8.</a:t>
                      </a:r>
                      <a:endParaRPr lang="hr-H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Tržnice Rijeka</a:t>
                      </a:r>
                      <a:endParaRPr lang="hr-H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23.</a:t>
                      </a:r>
                      <a:endParaRPr lang="hr-H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Tržnica Pakrac</a:t>
                      </a:r>
                      <a:endParaRPr lang="hr-H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9.</a:t>
                      </a:r>
                      <a:endParaRPr lang="hr-H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Tržnica Osijek</a:t>
                      </a:r>
                      <a:endParaRPr lang="hr-H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24.</a:t>
                      </a:r>
                      <a:endParaRPr lang="hr-H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Tržnica Našice</a:t>
                      </a:r>
                      <a:endParaRPr lang="hr-H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10.</a:t>
                      </a:r>
                      <a:endParaRPr lang="hr-H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Tržnica Zadar</a:t>
                      </a:r>
                      <a:endParaRPr lang="hr-H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25.</a:t>
                      </a:r>
                      <a:endParaRPr lang="hr-H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Tržnica </a:t>
                      </a:r>
                      <a:r>
                        <a:rPr lang="hr-HR" sz="20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Sinj</a:t>
                      </a:r>
                      <a:endParaRPr lang="hr-H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11.</a:t>
                      </a:r>
                      <a:endParaRPr lang="hr-H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Tržnica Šibenik</a:t>
                      </a:r>
                      <a:endParaRPr lang="hr-H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26.</a:t>
                      </a:r>
                      <a:endParaRPr lang="hr-H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Plodine Zagreb</a:t>
                      </a:r>
                      <a:endParaRPr lang="hr-H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12.</a:t>
                      </a:r>
                      <a:endParaRPr lang="hr-H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Tržnica  Dubrovnik</a:t>
                      </a:r>
                      <a:endParaRPr lang="hr-H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27.</a:t>
                      </a:r>
                      <a:endParaRPr lang="hr-H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Ciglane Zagreb</a:t>
                      </a:r>
                      <a:endParaRPr lang="hr-H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13.</a:t>
                      </a:r>
                      <a:endParaRPr lang="hr-H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Tržnica Karlovac</a:t>
                      </a:r>
                      <a:endParaRPr lang="hr-H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28.</a:t>
                      </a:r>
                      <a:endParaRPr lang="hr-H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Tržnica Gradiška</a:t>
                      </a:r>
                      <a:endParaRPr lang="hr-H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14.</a:t>
                      </a:r>
                      <a:endParaRPr lang="hr-H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Tržnica Slavonski Brod</a:t>
                      </a:r>
                      <a:endParaRPr lang="hr-H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29.</a:t>
                      </a:r>
                      <a:endParaRPr lang="hr-H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Tržnica Čakovec</a:t>
                      </a:r>
                      <a:endParaRPr lang="hr-H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15.</a:t>
                      </a:r>
                      <a:endParaRPr lang="hr-H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Tržnica Vinkovci</a:t>
                      </a:r>
                      <a:endParaRPr lang="hr-H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30.</a:t>
                      </a:r>
                      <a:endParaRPr lang="hr-H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Tržnica Vodice</a:t>
                      </a:r>
                      <a:endParaRPr lang="hr-H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3600" dirty="0" smtClean="0"/>
              <a:t>Organizacijska shema UHT</a:t>
            </a:r>
            <a:endParaRPr lang="hr-HR" sz="3600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1785918" y="1142984"/>
          <a:ext cx="5857916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Up Arrow 3"/>
          <p:cNvSpPr/>
          <p:nvPr/>
        </p:nvSpPr>
        <p:spPr>
          <a:xfrm>
            <a:off x="4572000" y="5000636"/>
            <a:ext cx="285752" cy="50006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Up Arrow 4"/>
          <p:cNvSpPr/>
          <p:nvPr/>
        </p:nvSpPr>
        <p:spPr>
          <a:xfrm>
            <a:off x="3428992" y="3571876"/>
            <a:ext cx="270318" cy="5497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Up Arrow 5"/>
          <p:cNvSpPr/>
          <p:nvPr/>
        </p:nvSpPr>
        <p:spPr>
          <a:xfrm>
            <a:off x="5643570" y="3571876"/>
            <a:ext cx="270318" cy="5497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Up Arrow 6"/>
          <p:cNvSpPr/>
          <p:nvPr/>
        </p:nvSpPr>
        <p:spPr>
          <a:xfrm>
            <a:off x="3357554" y="2214554"/>
            <a:ext cx="270318" cy="62121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Right Arrow 7"/>
          <p:cNvSpPr/>
          <p:nvPr/>
        </p:nvSpPr>
        <p:spPr>
          <a:xfrm>
            <a:off x="5000628" y="1714488"/>
            <a:ext cx="928694" cy="3417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Suradnja – ključ uspjeha</a:t>
            </a:r>
            <a:endParaRPr lang="hr-H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472518" cy="796908"/>
          </a:xfrm>
        </p:spPr>
        <p:txBody>
          <a:bodyPr>
            <a:noAutofit/>
          </a:bodyPr>
          <a:lstStyle/>
          <a:p>
            <a:pPr algn="l"/>
            <a:r>
              <a:rPr lang="hr-HR" sz="3200" dirty="0" smtClean="0"/>
              <a:t>Doprinos tržnica – bez potpora iz proračuna RH</a:t>
            </a:r>
            <a:endParaRPr lang="hr-HR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114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pPr algn="l"/>
            <a:r>
              <a:rPr lang="hr-HR" sz="3600" dirty="0" smtClean="0"/>
              <a:t>Snaga UHT – u brojkama</a:t>
            </a:r>
            <a:endParaRPr lang="hr-HR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28596" y="1160465"/>
          <a:ext cx="8229600" cy="5126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pPr algn="l"/>
            <a:r>
              <a:rPr lang="hr-HR" sz="4000" dirty="0" smtClean="0"/>
              <a:t>UHT – važan “kotačić”</a:t>
            </a:r>
            <a:endParaRPr lang="hr-HR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28596" y="1214422"/>
          <a:ext cx="8229600" cy="4811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33</TotalTime>
  <Words>691</Words>
  <Application>Microsoft Office PowerPoint</Application>
  <PresentationFormat>On-screen Show (4:3)</PresentationFormat>
  <Paragraphs>205</Paragraphs>
  <Slides>21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Predstavljanje Udruge i programa rada i razvoja  2010 – 2015</vt:lpstr>
      <vt:lpstr>Cilj Programa</vt:lpstr>
      <vt:lpstr>UHT</vt:lpstr>
      <vt:lpstr>Slide 4</vt:lpstr>
      <vt:lpstr>Organizacijska shema UHT</vt:lpstr>
      <vt:lpstr>Suradnja – ključ uspjeha</vt:lpstr>
      <vt:lpstr>Doprinos tržnica – bez potpora iz proračuna RH</vt:lpstr>
      <vt:lpstr>Snaga UHT – u brojkama</vt:lpstr>
      <vt:lpstr>UHT – važan “kotačić”</vt:lpstr>
      <vt:lpstr>Utjecaj tržnica na ruralni prostor – u konačnici očuvanje agrobiološke i krajobrazne raznolikosti</vt:lpstr>
      <vt:lpstr>Korisnici usluga tržnica</vt:lpstr>
      <vt:lpstr>Procijenjeni financijski pokazatelji</vt:lpstr>
      <vt:lpstr>Mogući procjenjeni potencijal svih tržnica</vt:lpstr>
      <vt:lpstr>Aktivnosti, mjere i projekti</vt:lpstr>
      <vt:lpstr>Turistička valorizacija tržnica – važna komponenta</vt:lpstr>
      <vt:lpstr>Zakonska legislativa – definirati kao specifičnost</vt:lpstr>
      <vt:lpstr>Strateški cilj</vt:lpstr>
      <vt:lpstr>Strateški koraci do ostvarenja ciljeva UHT-a</vt:lpstr>
      <vt:lpstr>Strateško partnerstvo (suradnja) </vt:lpstr>
      <vt:lpstr> Zaključak </vt:lpstr>
      <vt:lpstr>Hvala na pažnji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Predstavljanje Udruge i programa rada i razvoja  2010 – 2015</dc:title>
  <dc:creator>Acer</dc:creator>
  <cp:lastModifiedBy>Acer</cp:lastModifiedBy>
  <cp:revision>5</cp:revision>
  <dcterms:created xsi:type="dcterms:W3CDTF">2010-10-18T22:20:18Z</dcterms:created>
  <dcterms:modified xsi:type="dcterms:W3CDTF">2010-10-19T04:46:33Z</dcterms:modified>
</cp:coreProperties>
</file>